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4"/>
  </p:sldMasterIdLst>
  <p:sldIdLst>
    <p:sldId id="256" r:id="rId5"/>
    <p:sldId id="259"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1" r:id="rId48"/>
    <p:sldId id="302" r:id="rId49"/>
    <p:sldId id="300"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1ED663-8390-4F4A-A27F-FD7416647709}" v="1316" dt="2022-06-06T19:43:44.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1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lmajid.Ihab" userId="8601b2c7-4293-4dc7-a2fe-7a3b8d2d8e34" providerId="ADAL" clId="{751ED663-8390-4F4A-A27F-FD7416647709}"/>
    <pc:docChg chg="undo redo custSel addSld delSld modSld sldOrd">
      <pc:chgData name="Abdelmajid.Ihab" userId="8601b2c7-4293-4dc7-a2fe-7a3b8d2d8e34" providerId="ADAL" clId="{751ED663-8390-4F4A-A27F-FD7416647709}" dt="2022-06-06T19:43:52.348" v="1811" actId="26606"/>
      <pc:docMkLst>
        <pc:docMk/>
      </pc:docMkLst>
      <pc:sldChg chg="modSp mod">
        <pc:chgData name="Abdelmajid.Ihab" userId="8601b2c7-4293-4dc7-a2fe-7a3b8d2d8e34" providerId="ADAL" clId="{751ED663-8390-4F4A-A27F-FD7416647709}" dt="2022-06-06T18:11:31.529" v="99" actId="14100"/>
        <pc:sldMkLst>
          <pc:docMk/>
          <pc:sldMk cId="1641259252" sldId="261"/>
        </pc:sldMkLst>
        <pc:graphicFrameChg chg="mod">
          <ac:chgData name="Abdelmajid.Ihab" userId="8601b2c7-4293-4dc7-a2fe-7a3b8d2d8e34" providerId="ADAL" clId="{751ED663-8390-4F4A-A27F-FD7416647709}" dt="2022-06-06T18:11:31.529" v="99" actId="14100"/>
          <ac:graphicFrameMkLst>
            <pc:docMk/>
            <pc:sldMk cId="1641259252" sldId="261"/>
            <ac:graphicFrameMk id="4" creationId="{BB8D84E1-4436-8977-5B48-A9127981A384}"/>
          </ac:graphicFrameMkLst>
        </pc:graphicFrameChg>
      </pc:sldChg>
      <pc:sldChg chg="modAnim">
        <pc:chgData name="Abdelmajid.Ihab" userId="8601b2c7-4293-4dc7-a2fe-7a3b8d2d8e34" providerId="ADAL" clId="{751ED663-8390-4F4A-A27F-FD7416647709}" dt="2022-06-06T18:39:13.074" v="426"/>
        <pc:sldMkLst>
          <pc:docMk/>
          <pc:sldMk cId="2332434241" sldId="262"/>
        </pc:sldMkLst>
      </pc:sldChg>
      <pc:sldChg chg="modAnim">
        <pc:chgData name="Abdelmajid.Ihab" userId="8601b2c7-4293-4dc7-a2fe-7a3b8d2d8e34" providerId="ADAL" clId="{751ED663-8390-4F4A-A27F-FD7416647709}" dt="2022-06-06T18:39:08.542" v="425"/>
        <pc:sldMkLst>
          <pc:docMk/>
          <pc:sldMk cId="2660688156" sldId="263"/>
        </pc:sldMkLst>
      </pc:sldChg>
      <pc:sldChg chg="addSp delSp modSp add mod modAnim">
        <pc:chgData name="Abdelmajid.Ihab" userId="8601b2c7-4293-4dc7-a2fe-7a3b8d2d8e34" providerId="ADAL" clId="{751ED663-8390-4F4A-A27F-FD7416647709}" dt="2022-06-06T18:39:03.641" v="424"/>
        <pc:sldMkLst>
          <pc:docMk/>
          <pc:sldMk cId="1854413892" sldId="264"/>
        </pc:sldMkLst>
        <pc:spChg chg="mod">
          <ac:chgData name="Abdelmajid.Ihab" userId="8601b2c7-4293-4dc7-a2fe-7a3b8d2d8e34" providerId="ADAL" clId="{751ED663-8390-4F4A-A27F-FD7416647709}" dt="2022-06-06T18:06:17.656" v="29" actId="1076"/>
          <ac:spMkLst>
            <pc:docMk/>
            <pc:sldMk cId="1854413892" sldId="264"/>
            <ac:spMk id="2" creationId="{9758D33D-AFE6-409B-5E6A-C75554F4792C}"/>
          </ac:spMkLst>
        </pc:spChg>
        <pc:spChg chg="mod">
          <ac:chgData name="Abdelmajid.Ihab" userId="8601b2c7-4293-4dc7-a2fe-7a3b8d2d8e34" providerId="ADAL" clId="{751ED663-8390-4F4A-A27F-FD7416647709}" dt="2022-06-06T18:06:17.656" v="29" actId="1076"/>
          <ac:spMkLst>
            <pc:docMk/>
            <pc:sldMk cId="1854413892" sldId="264"/>
            <ac:spMk id="3" creationId="{C06EC266-5B14-5F12-B2CC-F09E382C86EB}"/>
          </ac:spMkLst>
        </pc:spChg>
        <pc:spChg chg="mod">
          <ac:chgData name="Abdelmajid.Ihab" userId="8601b2c7-4293-4dc7-a2fe-7a3b8d2d8e34" providerId="ADAL" clId="{751ED663-8390-4F4A-A27F-FD7416647709}" dt="2022-06-06T18:11:16.083" v="97" actId="27636"/>
          <ac:spMkLst>
            <pc:docMk/>
            <pc:sldMk cId="1854413892" sldId="264"/>
            <ac:spMk id="4" creationId="{0855B705-23E1-9A33-B11D-98B3E49800F7}"/>
          </ac:spMkLst>
        </pc:spChg>
        <pc:spChg chg="mod">
          <ac:chgData name="Abdelmajid.Ihab" userId="8601b2c7-4293-4dc7-a2fe-7a3b8d2d8e34" providerId="ADAL" clId="{751ED663-8390-4F4A-A27F-FD7416647709}" dt="2022-06-06T18:06:17.656" v="29" actId="1076"/>
          <ac:spMkLst>
            <pc:docMk/>
            <pc:sldMk cId="1854413892" sldId="264"/>
            <ac:spMk id="6" creationId="{346D6D52-7238-2919-8A43-EEF2D3CBAC27}"/>
          </ac:spMkLst>
        </pc:spChg>
        <pc:picChg chg="del">
          <ac:chgData name="Abdelmajid.Ihab" userId="8601b2c7-4293-4dc7-a2fe-7a3b8d2d8e34" providerId="ADAL" clId="{751ED663-8390-4F4A-A27F-FD7416647709}" dt="2022-06-06T18:03:02.341" v="1" actId="478"/>
          <ac:picMkLst>
            <pc:docMk/>
            <pc:sldMk cId="1854413892" sldId="264"/>
            <ac:picMk id="5" creationId="{3C306B50-44DD-CDDE-DC15-2C8E9F5EB3F5}"/>
          </ac:picMkLst>
        </pc:picChg>
        <pc:picChg chg="add mod">
          <ac:chgData name="Abdelmajid.Ihab" userId="8601b2c7-4293-4dc7-a2fe-7a3b8d2d8e34" providerId="ADAL" clId="{751ED663-8390-4F4A-A27F-FD7416647709}" dt="2022-06-06T18:03:05.505" v="2"/>
          <ac:picMkLst>
            <pc:docMk/>
            <pc:sldMk cId="1854413892" sldId="264"/>
            <ac:picMk id="7" creationId="{99FC3313-8021-E6A5-1CEC-9AEE1D6212A3}"/>
          </ac:picMkLst>
        </pc:picChg>
      </pc:sldChg>
      <pc:sldChg chg="modSp add mod modAnim">
        <pc:chgData name="Abdelmajid.Ihab" userId="8601b2c7-4293-4dc7-a2fe-7a3b8d2d8e34" providerId="ADAL" clId="{751ED663-8390-4F4A-A27F-FD7416647709}" dt="2022-06-06T18:38:58.166" v="423"/>
        <pc:sldMkLst>
          <pc:docMk/>
          <pc:sldMk cId="595167975" sldId="265"/>
        </pc:sldMkLst>
        <pc:spChg chg="mod">
          <ac:chgData name="Abdelmajid.Ihab" userId="8601b2c7-4293-4dc7-a2fe-7a3b8d2d8e34" providerId="ADAL" clId="{751ED663-8390-4F4A-A27F-FD7416647709}" dt="2022-06-06T18:06:44.894" v="35" actId="20577"/>
          <ac:spMkLst>
            <pc:docMk/>
            <pc:sldMk cId="595167975" sldId="265"/>
            <ac:spMk id="3" creationId="{C06EC266-5B14-5F12-B2CC-F09E382C86EB}"/>
          </ac:spMkLst>
        </pc:spChg>
        <pc:spChg chg="mod">
          <ac:chgData name="Abdelmajid.Ihab" userId="8601b2c7-4293-4dc7-a2fe-7a3b8d2d8e34" providerId="ADAL" clId="{751ED663-8390-4F4A-A27F-FD7416647709}" dt="2022-06-06T18:07:01.967" v="41" actId="27636"/>
          <ac:spMkLst>
            <pc:docMk/>
            <pc:sldMk cId="595167975" sldId="265"/>
            <ac:spMk id="4" creationId="{0855B705-23E1-9A33-B11D-98B3E49800F7}"/>
          </ac:spMkLst>
        </pc:spChg>
        <pc:spChg chg="mod">
          <ac:chgData name="Abdelmajid.Ihab" userId="8601b2c7-4293-4dc7-a2fe-7a3b8d2d8e34" providerId="ADAL" clId="{751ED663-8390-4F4A-A27F-FD7416647709}" dt="2022-06-06T18:07:12.733" v="42"/>
          <ac:spMkLst>
            <pc:docMk/>
            <pc:sldMk cId="595167975" sldId="265"/>
            <ac:spMk id="6" creationId="{346D6D52-7238-2919-8A43-EEF2D3CBAC27}"/>
          </ac:spMkLst>
        </pc:spChg>
      </pc:sldChg>
      <pc:sldChg chg="add del">
        <pc:chgData name="Abdelmajid.Ihab" userId="8601b2c7-4293-4dc7-a2fe-7a3b8d2d8e34" providerId="ADAL" clId="{751ED663-8390-4F4A-A27F-FD7416647709}" dt="2022-06-06T18:06:26.908" v="30" actId="47"/>
        <pc:sldMkLst>
          <pc:docMk/>
          <pc:sldMk cId="3106252998" sldId="265"/>
        </pc:sldMkLst>
      </pc:sldChg>
      <pc:sldChg chg="addSp delSp modSp add mod delAnim modAnim">
        <pc:chgData name="Abdelmajid.Ihab" userId="8601b2c7-4293-4dc7-a2fe-7a3b8d2d8e34" providerId="ADAL" clId="{751ED663-8390-4F4A-A27F-FD7416647709}" dt="2022-06-06T18:38:51.865" v="422"/>
        <pc:sldMkLst>
          <pc:docMk/>
          <pc:sldMk cId="209449237" sldId="266"/>
        </pc:sldMkLst>
        <pc:spChg chg="mod">
          <ac:chgData name="Abdelmajid.Ihab" userId="8601b2c7-4293-4dc7-a2fe-7a3b8d2d8e34" providerId="ADAL" clId="{751ED663-8390-4F4A-A27F-FD7416647709}" dt="2022-06-06T18:10:54.544" v="95" actId="14100"/>
          <ac:spMkLst>
            <pc:docMk/>
            <pc:sldMk cId="209449237" sldId="266"/>
            <ac:spMk id="3" creationId="{C06EC266-5B14-5F12-B2CC-F09E382C86EB}"/>
          </ac:spMkLst>
        </pc:spChg>
        <pc:spChg chg="mod">
          <ac:chgData name="Abdelmajid.Ihab" userId="8601b2c7-4293-4dc7-a2fe-7a3b8d2d8e34" providerId="ADAL" clId="{751ED663-8390-4F4A-A27F-FD7416647709}" dt="2022-06-06T18:10:48.912" v="94" actId="1076"/>
          <ac:spMkLst>
            <pc:docMk/>
            <pc:sldMk cId="209449237" sldId="266"/>
            <ac:spMk id="4" creationId="{0855B705-23E1-9A33-B11D-98B3E49800F7}"/>
          </ac:spMkLst>
        </pc:spChg>
        <pc:spChg chg="del">
          <ac:chgData name="Abdelmajid.Ihab" userId="8601b2c7-4293-4dc7-a2fe-7a3b8d2d8e34" providerId="ADAL" clId="{751ED663-8390-4F4A-A27F-FD7416647709}" dt="2022-06-06T18:07:43.800" v="46" actId="478"/>
          <ac:spMkLst>
            <pc:docMk/>
            <pc:sldMk cId="209449237" sldId="266"/>
            <ac:spMk id="6" creationId="{346D6D52-7238-2919-8A43-EEF2D3CBAC27}"/>
          </ac:spMkLst>
        </pc:spChg>
        <pc:spChg chg="add mod">
          <ac:chgData name="Abdelmajid.Ihab" userId="8601b2c7-4293-4dc7-a2fe-7a3b8d2d8e34" providerId="ADAL" clId="{751ED663-8390-4F4A-A27F-FD7416647709}" dt="2022-06-06T18:10:48.912" v="94" actId="1076"/>
          <ac:spMkLst>
            <pc:docMk/>
            <pc:sldMk cId="209449237" sldId="266"/>
            <ac:spMk id="8" creationId="{24178B80-E065-4C04-A53F-8646FA137B80}"/>
          </ac:spMkLst>
        </pc:spChg>
        <pc:spChg chg="add mod">
          <ac:chgData name="Abdelmajid.Ihab" userId="8601b2c7-4293-4dc7-a2fe-7a3b8d2d8e34" providerId="ADAL" clId="{751ED663-8390-4F4A-A27F-FD7416647709}" dt="2022-06-06T18:10:48.912" v="94" actId="1076"/>
          <ac:spMkLst>
            <pc:docMk/>
            <pc:sldMk cId="209449237" sldId="266"/>
            <ac:spMk id="9" creationId="{708A40CE-315B-78A1-89A4-7021A0C2B34E}"/>
          </ac:spMkLst>
        </pc:spChg>
        <pc:spChg chg="add mod">
          <ac:chgData name="Abdelmajid.Ihab" userId="8601b2c7-4293-4dc7-a2fe-7a3b8d2d8e34" providerId="ADAL" clId="{751ED663-8390-4F4A-A27F-FD7416647709}" dt="2022-06-06T18:10:48.912" v="94" actId="1076"/>
          <ac:spMkLst>
            <pc:docMk/>
            <pc:sldMk cId="209449237" sldId="266"/>
            <ac:spMk id="10" creationId="{27941E61-6A2F-F573-24BB-01E7436FB02E}"/>
          </ac:spMkLst>
        </pc:spChg>
        <pc:spChg chg="add mod">
          <ac:chgData name="Abdelmajid.Ihab" userId="8601b2c7-4293-4dc7-a2fe-7a3b8d2d8e34" providerId="ADAL" clId="{751ED663-8390-4F4A-A27F-FD7416647709}" dt="2022-06-06T18:10:48.912" v="94" actId="1076"/>
          <ac:spMkLst>
            <pc:docMk/>
            <pc:sldMk cId="209449237" sldId="266"/>
            <ac:spMk id="11" creationId="{EC50D9A0-C999-897E-CF8B-754F8F2A9B68}"/>
          </ac:spMkLst>
        </pc:spChg>
        <pc:spChg chg="add mod">
          <ac:chgData name="Abdelmajid.Ihab" userId="8601b2c7-4293-4dc7-a2fe-7a3b8d2d8e34" providerId="ADAL" clId="{751ED663-8390-4F4A-A27F-FD7416647709}" dt="2022-06-06T18:10:48.912" v="94" actId="1076"/>
          <ac:spMkLst>
            <pc:docMk/>
            <pc:sldMk cId="209449237" sldId="266"/>
            <ac:spMk id="12" creationId="{63791EE8-F08C-6B9E-1F73-21EBAEBBAFC7}"/>
          </ac:spMkLst>
        </pc:spChg>
      </pc:sldChg>
      <pc:sldChg chg="delSp modSp add mod delAnim modAnim">
        <pc:chgData name="Abdelmajid.Ihab" userId="8601b2c7-4293-4dc7-a2fe-7a3b8d2d8e34" providerId="ADAL" clId="{751ED663-8390-4F4A-A27F-FD7416647709}" dt="2022-06-06T18:38:41.994" v="421"/>
        <pc:sldMkLst>
          <pc:docMk/>
          <pc:sldMk cId="1171938435" sldId="267"/>
        </pc:sldMkLst>
        <pc:spChg chg="mod">
          <ac:chgData name="Abdelmajid.Ihab" userId="8601b2c7-4293-4dc7-a2fe-7a3b8d2d8e34" providerId="ADAL" clId="{751ED663-8390-4F4A-A27F-FD7416647709}" dt="2022-06-06T18:11:59.930" v="102" actId="20577"/>
          <ac:spMkLst>
            <pc:docMk/>
            <pc:sldMk cId="1171938435" sldId="267"/>
            <ac:spMk id="3" creationId="{C06EC266-5B14-5F12-B2CC-F09E382C86EB}"/>
          </ac:spMkLst>
        </pc:spChg>
        <pc:spChg chg="mod">
          <ac:chgData name="Abdelmajid.Ihab" userId="8601b2c7-4293-4dc7-a2fe-7a3b8d2d8e34" providerId="ADAL" clId="{751ED663-8390-4F4A-A27F-FD7416647709}" dt="2022-06-06T18:12:15.477" v="107" actId="27636"/>
          <ac:spMkLst>
            <pc:docMk/>
            <pc:sldMk cId="1171938435" sldId="267"/>
            <ac:spMk id="4" creationId="{0855B705-23E1-9A33-B11D-98B3E49800F7}"/>
          </ac:spMkLst>
        </pc:spChg>
        <pc:spChg chg="del">
          <ac:chgData name="Abdelmajid.Ihab" userId="8601b2c7-4293-4dc7-a2fe-7a3b8d2d8e34" providerId="ADAL" clId="{751ED663-8390-4F4A-A27F-FD7416647709}" dt="2022-06-06T18:12:12.847" v="105" actId="478"/>
          <ac:spMkLst>
            <pc:docMk/>
            <pc:sldMk cId="1171938435" sldId="267"/>
            <ac:spMk id="8" creationId="{24178B80-E065-4C04-A53F-8646FA137B80}"/>
          </ac:spMkLst>
        </pc:spChg>
        <pc:spChg chg="del">
          <ac:chgData name="Abdelmajid.Ihab" userId="8601b2c7-4293-4dc7-a2fe-7a3b8d2d8e34" providerId="ADAL" clId="{751ED663-8390-4F4A-A27F-FD7416647709}" dt="2022-06-06T18:12:12.847" v="105" actId="478"/>
          <ac:spMkLst>
            <pc:docMk/>
            <pc:sldMk cId="1171938435" sldId="267"/>
            <ac:spMk id="9" creationId="{708A40CE-315B-78A1-89A4-7021A0C2B34E}"/>
          </ac:spMkLst>
        </pc:spChg>
        <pc:spChg chg="del">
          <ac:chgData name="Abdelmajid.Ihab" userId="8601b2c7-4293-4dc7-a2fe-7a3b8d2d8e34" providerId="ADAL" clId="{751ED663-8390-4F4A-A27F-FD7416647709}" dt="2022-06-06T18:12:12.847" v="105" actId="478"/>
          <ac:spMkLst>
            <pc:docMk/>
            <pc:sldMk cId="1171938435" sldId="267"/>
            <ac:spMk id="10" creationId="{27941E61-6A2F-F573-24BB-01E7436FB02E}"/>
          </ac:spMkLst>
        </pc:spChg>
        <pc:spChg chg="mod">
          <ac:chgData name="Abdelmajid.Ihab" userId="8601b2c7-4293-4dc7-a2fe-7a3b8d2d8e34" providerId="ADAL" clId="{751ED663-8390-4F4A-A27F-FD7416647709}" dt="2022-06-06T18:12:34.160" v="112" actId="1076"/>
          <ac:spMkLst>
            <pc:docMk/>
            <pc:sldMk cId="1171938435" sldId="267"/>
            <ac:spMk id="11" creationId="{EC50D9A0-C999-897E-CF8B-754F8F2A9B68}"/>
          </ac:spMkLst>
        </pc:spChg>
        <pc:spChg chg="mod">
          <ac:chgData name="Abdelmajid.Ihab" userId="8601b2c7-4293-4dc7-a2fe-7a3b8d2d8e34" providerId="ADAL" clId="{751ED663-8390-4F4A-A27F-FD7416647709}" dt="2022-06-06T18:13:06.387" v="120" actId="27636"/>
          <ac:spMkLst>
            <pc:docMk/>
            <pc:sldMk cId="1171938435" sldId="267"/>
            <ac:spMk id="12" creationId="{63791EE8-F08C-6B9E-1F73-21EBAEBBAFC7}"/>
          </ac:spMkLst>
        </pc:spChg>
      </pc:sldChg>
      <pc:sldChg chg="addSp delSp modSp add mod delAnim modAnim">
        <pc:chgData name="Abdelmajid.Ihab" userId="8601b2c7-4293-4dc7-a2fe-7a3b8d2d8e34" providerId="ADAL" clId="{751ED663-8390-4F4A-A27F-FD7416647709}" dt="2022-06-06T18:38:19.372" v="419"/>
        <pc:sldMkLst>
          <pc:docMk/>
          <pc:sldMk cId="3930480539" sldId="268"/>
        </pc:sldMkLst>
        <pc:spChg chg="mod">
          <ac:chgData name="Abdelmajid.Ihab" userId="8601b2c7-4293-4dc7-a2fe-7a3b8d2d8e34" providerId="ADAL" clId="{751ED663-8390-4F4A-A27F-FD7416647709}" dt="2022-06-06T18:13:52.879" v="127" actId="27636"/>
          <ac:spMkLst>
            <pc:docMk/>
            <pc:sldMk cId="3930480539" sldId="268"/>
            <ac:spMk id="3" creationId="{C06EC266-5B14-5F12-B2CC-F09E382C86EB}"/>
          </ac:spMkLst>
        </pc:spChg>
        <pc:spChg chg="mod">
          <ac:chgData name="Abdelmajid.Ihab" userId="8601b2c7-4293-4dc7-a2fe-7a3b8d2d8e34" providerId="ADAL" clId="{751ED663-8390-4F4A-A27F-FD7416647709}" dt="2022-06-06T18:14:04.492" v="130" actId="14100"/>
          <ac:spMkLst>
            <pc:docMk/>
            <pc:sldMk cId="3930480539" sldId="268"/>
            <ac:spMk id="4" creationId="{0855B705-23E1-9A33-B11D-98B3E49800F7}"/>
          </ac:spMkLst>
        </pc:spChg>
        <pc:spChg chg="mod">
          <ac:chgData name="Abdelmajid.Ihab" userId="8601b2c7-4293-4dc7-a2fe-7a3b8d2d8e34" providerId="ADAL" clId="{751ED663-8390-4F4A-A27F-FD7416647709}" dt="2022-06-06T18:14:09.939" v="131"/>
          <ac:spMkLst>
            <pc:docMk/>
            <pc:sldMk cId="3930480539" sldId="268"/>
            <ac:spMk id="11" creationId="{EC50D9A0-C999-897E-CF8B-754F8F2A9B68}"/>
          </ac:spMkLst>
        </pc:spChg>
        <pc:spChg chg="del">
          <ac:chgData name="Abdelmajid.Ihab" userId="8601b2c7-4293-4dc7-a2fe-7a3b8d2d8e34" providerId="ADAL" clId="{751ED663-8390-4F4A-A27F-FD7416647709}" dt="2022-06-06T18:14:13.219" v="132" actId="478"/>
          <ac:spMkLst>
            <pc:docMk/>
            <pc:sldMk cId="3930480539" sldId="268"/>
            <ac:spMk id="12" creationId="{63791EE8-F08C-6B9E-1F73-21EBAEBBAFC7}"/>
          </ac:spMkLst>
        </pc:spChg>
        <pc:picChg chg="del">
          <ac:chgData name="Abdelmajid.Ihab" userId="8601b2c7-4293-4dc7-a2fe-7a3b8d2d8e34" providerId="ADAL" clId="{751ED663-8390-4F4A-A27F-FD7416647709}" dt="2022-06-06T18:13:40.935" v="122" actId="478"/>
          <ac:picMkLst>
            <pc:docMk/>
            <pc:sldMk cId="3930480539" sldId="268"/>
            <ac:picMk id="7" creationId="{99FC3313-8021-E6A5-1CEC-9AEE1D6212A3}"/>
          </ac:picMkLst>
        </pc:picChg>
        <pc:picChg chg="add mod">
          <ac:chgData name="Abdelmajid.Ihab" userId="8601b2c7-4293-4dc7-a2fe-7a3b8d2d8e34" providerId="ADAL" clId="{751ED663-8390-4F4A-A27F-FD7416647709}" dt="2022-06-06T18:14:23.715" v="134" actId="1076"/>
          <ac:picMkLst>
            <pc:docMk/>
            <pc:sldMk cId="3930480539" sldId="268"/>
            <ac:picMk id="8" creationId="{2A02015E-AC34-2D75-A85A-9B0D86BFFBA9}"/>
          </ac:picMkLst>
        </pc:picChg>
      </pc:sldChg>
      <pc:sldChg chg="addSp delSp modSp add mod modAnim">
        <pc:chgData name="Abdelmajid.Ihab" userId="8601b2c7-4293-4dc7-a2fe-7a3b8d2d8e34" providerId="ADAL" clId="{751ED663-8390-4F4A-A27F-FD7416647709}" dt="2022-06-06T18:38:07.060" v="416"/>
        <pc:sldMkLst>
          <pc:docMk/>
          <pc:sldMk cId="3946623732" sldId="269"/>
        </pc:sldMkLst>
        <pc:spChg chg="mod">
          <ac:chgData name="Abdelmajid.Ihab" userId="8601b2c7-4293-4dc7-a2fe-7a3b8d2d8e34" providerId="ADAL" clId="{751ED663-8390-4F4A-A27F-FD7416647709}" dt="2022-06-06T18:14:48.066" v="141" actId="27636"/>
          <ac:spMkLst>
            <pc:docMk/>
            <pc:sldMk cId="3946623732" sldId="269"/>
            <ac:spMk id="4" creationId="{0855B705-23E1-9A33-B11D-98B3E49800F7}"/>
          </ac:spMkLst>
        </pc:spChg>
        <pc:spChg chg="mod">
          <ac:chgData name="Abdelmajid.Ihab" userId="8601b2c7-4293-4dc7-a2fe-7a3b8d2d8e34" providerId="ADAL" clId="{751ED663-8390-4F4A-A27F-FD7416647709}" dt="2022-06-06T18:15:03.230" v="146" actId="27636"/>
          <ac:spMkLst>
            <pc:docMk/>
            <pc:sldMk cId="3946623732" sldId="269"/>
            <ac:spMk id="11" creationId="{EC50D9A0-C999-897E-CF8B-754F8F2A9B68}"/>
          </ac:spMkLst>
        </pc:spChg>
        <pc:picChg chg="add mod">
          <ac:chgData name="Abdelmajid.Ihab" userId="8601b2c7-4293-4dc7-a2fe-7a3b8d2d8e34" providerId="ADAL" clId="{751ED663-8390-4F4A-A27F-FD7416647709}" dt="2022-06-06T18:15:19.920" v="147" actId="1076"/>
          <ac:picMkLst>
            <pc:docMk/>
            <pc:sldMk cId="3946623732" sldId="269"/>
            <ac:picMk id="7" creationId="{DD8992EA-FBDC-1640-D21E-949463F576E9}"/>
          </ac:picMkLst>
        </pc:picChg>
        <pc:picChg chg="del">
          <ac:chgData name="Abdelmajid.Ihab" userId="8601b2c7-4293-4dc7-a2fe-7a3b8d2d8e34" providerId="ADAL" clId="{751ED663-8390-4F4A-A27F-FD7416647709}" dt="2022-06-06T18:14:37.421" v="136" actId="478"/>
          <ac:picMkLst>
            <pc:docMk/>
            <pc:sldMk cId="3946623732" sldId="269"/>
            <ac:picMk id="8" creationId="{2A02015E-AC34-2D75-A85A-9B0D86BFFBA9}"/>
          </ac:picMkLst>
        </pc:picChg>
      </pc:sldChg>
      <pc:sldChg chg="addSp delSp modSp add mod modAnim">
        <pc:chgData name="Abdelmajid.Ihab" userId="8601b2c7-4293-4dc7-a2fe-7a3b8d2d8e34" providerId="ADAL" clId="{751ED663-8390-4F4A-A27F-FD7416647709}" dt="2022-06-06T18:37:50.649" v="412"/>
        <pc:sldMkLst>
          <pc:docMk/>
          <pc:sldMk cId="262432245" sldId="270"/>
        </pc:sldMkLst>
        <pc:spChg chg="mod">
          <ac:chgData name="Abdelmajid.Ihab" userId="8601b2c7-4293-4dc7-a2fe-7a3b8d2d8e34" providerId="ADAL" clId="{751ED663-8390-4F4A-A27F-FD7416647709}" dt="2022-06-06T18:15:47.450" v="152"/>
          <ac:spMkLst>
            <pc:docMk/>
            <pc:sldMk cId="262432245" sldId="270"/>
            <ac:spMk id="4" creationId="{0855B705-23E1-9A33-B11D-98B3E49800F7}"/>
          </ac:spMkLst>
        </pc:spChg>
        <pc:picChg chg="del">
          <ac:chgData name="Abdelmajid.Ihab" userId="8601b2c7-4293-4dc7-a2fe-7a3b8d2d8e34" providerId="ADAL" clId="{751ED663-8390-4F4A-A27F-FD7416647709}" dt="2022-06-06T18:15:36.674" v="149" actId="478"/>
          <ac:picMkLst>
            <pc:docMk/>
            <pc:sldMk cId="262432245" sldId="270"/>
            <ac:picMk id="7" creationId="{DD8992EA-FBDC-1640-D21E-949463F576E9}"/>
          </ac:picMkLst>
        </pc:picChg>
        <pc:picChg chg="add del mod">
          <ac:chgData name="Abdelmajid.Ihab" userId="8601b2c7-4293-4dc7-a2fe-7a3b8d2d8e34" providerId="ADAL" clId="{751ED663-8390-4F4A-A27F-FD7416647709}" dt="2022-06-06T18:16:55.940" v="155" actId="478"/>
          <ac:picMkLst>
            <pc:docMk/>
            <pc:sldMk cId="262432245" sldId="270"/>
            <ac:picMk id="8" creationId="{F57CF3C5-66B0-F5EF-555C-7D5CEB48B17D}"/>
          </ac:picMkLst>
        </pc:picChg>
        <pc:picChg chg="add mod">
          <ac:chgData name="Abdelmajid.Ihab" userId="8601b2c7-4293-4dc7-a2fe-7a3b8d2d8e34" providerId="ADAL" clId="{751ED663-8390-4F4A-A27F-FD7416647709}" dt="2022-06-06T18:16:59.088" v="156"/>
          <ac:picMkLst>
            <pc:docMk/>
            <pc:sldMk cId="262432245" sldId="270"/>
            <ac:picMk id="9" creationId="{B7C7D1DB-B4F9-2077-A4FA-DDBCDBEF3EA2}"/>
          </ac:picMkLst>
        </pc:picChg>
      </pc:sldChg>
      <pc:sldChg chg="addSp delSp modSp add mod modAnim">
        <pc:chgData name="Abdelmajid.Ihab" userId="8601b2c7-4293-4dc7-a2fe-7a3b8d2d8e34" providerId="ADAL" clId="{751ED663-8390-4F4A-A27F-FD7416647709}" dt="2022-06-06T18:37:41.394" v="409"/>
        <pc:sldMkLst>
          <pc:docMk/>
          <pc:sldMk cId="482938038" sldId="271"/>
        </pc:sldMkLst>
        <pc:spChg chg="mod">
          <ac:chgData name="Abdelmajid.Ihab" userId="8601b2c7-4293-4dc7-a2fe-7a3b8d2d8e34" providerId="ADAL" clId="{751ED663-8390-4F4A-A27F-FD7416647709}" dt="2022-06-06T18:17:41.447" v="174"/>
          <ac:spMkLst>
            <pc:docMk/>
            <pc:sldMk cId="482938038" sldId="271"/>
            <ac:spMk id="4" creationId="{0855B705-23E1-9A33-B11D-98B3E49800F7}"/>
          </ac:spMkLst>
        </pc:spChg>
        <pc:spChg chg="mod">
          <ac:chgData name="Abdelmajid.Ihab" userId="8601b2c7-4293-4dc7-a2fe-7a3b8d2d8e34" providerId="ADAL" clId="{751ED663-8390-4F4A-A27F-FD7416647709}" dt="2022-06-06T18:17:49.808" v="179"/>
          <ac:spMkLst>
            <pc:docMk/>
            <pc:sldMk cId="482938038" sldId="271"/>
            <ac:spMk id="11" creationId="{EC50D9A0-C999-897E-CF8B-754F8F2A9B68}"/>
          </ac:spMkLst>
        </pc:spChg>
        <pc:picChg chg="add mod">
          <ac:chgData name="Abdelmajid.Ihab" userId="8601b2c7-4293-4dc7-a2fe-7a3b8d2d8e34" providerId="ADAL" clId="{751ED663-8390-4F4A-A27F-FD7416647709}" dt="2022-06-06T18:17:57.131" v="181"/>
          <ac:picMkLst>
            <pc:docMk/>
            <pc:sldMk cId="482938038" sldId="271"/>
            <ac:picMk id="7" creationId="{6594AEF6-4E93-3A19-9889-D6971B25C60C}"/>
          </ac:picMkLst>
        </pc:picChg>
        <pc:picChg chg="del">
          <ac:chgData name="Abdelmajid.Ihab" userId="8601b2c7-4293-4dc7-a2fe-7a3b8d2d8e34" providerId="ADAL" clId="{751ED663-8390-4F4A-A27F-FD7416647709}" dt="2022-06-06T18:17:53.422" v="180" actId="478"/>
          <ac:picMkLst>
            <pc:docMk/>
            <pc:sldMk cId="482938038" sldId="271"/>
            <ac:picMk id="9" creationId="{B7C7D1DB-B4F9-2077-A4FA-DDBCDBEF3EA2}"/>
          </ac:picMkLst>
        </pc:picChg>
      </pc:sldChg>
      <pc:sldChg chg="modSp add modAnim">
        <pc:chgData name="Abdelmajid.Ihab" userId="8601b2c7-4293-4dc7-a2fe-7a3b8d2d8e34" providerId="ADAL" clId="{751ED663-8390-4F4A-A27F-FD7416647709}" dt="2022-06-06T18:37:34.328" v="406"/>
        <pc:sldMkLst>
          <pc:docMk/>
          <pc:sldMk cId="2564050848" sldId="272"/>
        </pc:sldMkLst>
        <pc:spChg chg="mod">
          <ac:chgData name="Abdelmajid.Ihab" userId="8601b2c7-4293-4dc7-a2fe-7a3b8d2d8e34" providerId="ADAL" clId="{751ED663-8390-4F4A-A27F-FD7416647709}" dt="2022-06-06T18:19:30.313" v="189"/>
          <ac:spMkLst>
            <pc:docMk/>
            <pc:sldMk cId="2564050848" sldId="272"/>
            <ac:spMk id="11" creationId="{EC50D9A0-C999-897E-CF8B-754F8F2A9B68}"/>
          </ac:spMkLst>
        </pc:spChg>
      </pc:sldChg>
      <pc:sldChg chg="addSp delSp modSp add mod modAnim">
        <pc:chgData name="Abdelmajid.Ihab" userId="8601b2c7-4293-4dc7-a2fe-7a3b8d2d8e34" providerId="ADAL" clId="{751ED663-8390-4F4A-A27F-FD7416647709}" dt="2022-06-06T18:37:26.783" v="403"/>
        <pc:sldMkLst>
          <pc:docMk/>
          <pc:sldMk cId="438101840" sldId="273"/>
        </pc:sldMkLst>
        <pc:spChg chg="mod">
          <ac:chgData name="Abdelmajid.Ihab" userId="8601b2c7-4293-4dc7-a2fe-7a3b8d2d8e34" providerId="ADAL" clId="{751ED663-8390-4F4A-A27F-FD7416647709}" dt="2022-06-06T18:21:19.394" v="199" actId="33524"/>
          <ac:spMkLst>
            <pc:docMk/>
            <pc:sldMk cId="438101840" sldId="273"/>
            <ac:spMk id="4" creationId="{0855B705-23E1-9A33-B11D-98B3E49800F7}"/>
          </ac:spMkLst>
        </pc:spChg>
        <pc:spChg chg="mod">
          <ac:chgData name="Abdelmajid.Ihab" userId="8601b2c7-4293-4dc7-a2fe-7a3b8d2d8e34" providerId="ADAL" clId="{751ED663-8390-4F4A-A27F-FD7416647709}" dt="2022-06-06T18:21:01.163" v="196" actId="33524"/>
          <ac:spMkLst>
            <pc:docMk/>
            <pc:sldMk cId="438101840" sldId="273"/>
            <ac:spMk id="11" creationId="{EC50D9A0-C999-897E-CF8B-754F8F2A9B68}"/>
          </ac:spMkLst>
        </pc:spChg>
        <pc:picChg chg="del">
          <ac:chgData name="Abdelmajid.Ihab" userId="8601b2c7-4293-4dc7-a2fe-7a3b8d2d8e34" providerId="ADAL" clId="{751ED663-8390-4F4A-A27F-FD7416647709}" dt="2022-06-06T18:20:57.984" v="195" actId="478"/>
          <ac:picMkLst>
            <pc:docMk/>
            <pc:sldMk cId="438101840" sldId="273"/>
            <ac:picMk id="7" creationId="{6594AEF6-4E93-3A19-9889-D6971B25C60C}"/>
          </ac:picMkLst>
        </pc:picChg>
        <pc:picChg chg="add mod">
          <ac:chgData name="Abdelmajid.Ihab" userId="8601b2c7-4293-4dc7-a2fe-7a3b8d2d8e34" providerId="ADAL" clId="{751ED663-8390-4F4A-A27F-FD7416647709}" dt="2022-06-06T18:21:13.129" v="198" actId="14100"/>
          <ac:picMkLst>
            <pc:docMk/>
            <pc:sldMk cId="438101840" sldId="273"/>
            <ac:picMk id="8" creationId="{28C02C96-5CC3-85D2-62BC-E431985C516C}"/>
          </ac:picMkLst>
        </pc:picChg>
      </pc:sldChg>
      <pc:sldChg chg="addSp delSp modSp add mod modAnim">
        <pc:chgData name="Abdelmajid.Ihab" userId="8601b2c7-4293-4dc7-a2fe-7a3b8d2d8e34" providerId="ADAL" clId="{751ED663-8390-4F4A-A27F-FD7416647709}" dt="2022-06-06T18:37:18.091" v="400"/>
        <pc:sldMkLst>
          <pc:docMk/>
          <pc:sldMk cId="775562666" sldId="274"/>
        </pc:sldMkLst>
        <pc:spChg chg="mod">
          <ac:chgData name="Abdelmajid.Ihab" userId="8601b2c7-4293-4dc7-a2fe-7a3b8d2d8e34" providerId="ADAL" clId="{751ED663-8390-4F4A-A27F-FD7416647709}" dt="2022-06-06T18:22:26.355" v="208" actId="33524"/>
          <ac:spMkLst>
            <pc:docMk/>
            <pc:sldMk cId="775562666" sldId="274"/>
            <ac:spMk id="4" creationId="{0855B705-23E1-9A33-B11D-98B3E49800F7}"/>
          </ac:spMkLst>
        </pc:spChg>
        <pc:spChg chg="mod">
          <ac:chgData name="Abdelmajid.Ihab" userId="8601b2c7-4293-4dc7-a2fe-7a3b8d2d8e34" providerId="ADAL" clId="{751ED663-8390-4F4A-A27F-FD7416647709}" dt="2022-06-06T18:23:10.654" v="215" actId="1076"/>
          <ac:spMkLst>
            <pc:docMk/>
            <pc:sldMk cId="775562666" sldId="274"/>
            <ac:spMk id="11" creationId="{EC50D9A0-C999-897E-CF8B-754F8F2A9B68}"/>
          </ac:spMkLst>
        </pc:spChg>
        <pc:picChg chg="add mod">
          <ac:chgData name="Abdelmajid.Ihab" userId="8601b2c7-4293-4dc7-a2fe-7a3b8d2d8e34" providerId="ADAL" clId="{751ED663-8390-4F4A-A27F-FD7416647709}" dt="2022-06-06T18:22:44.053" v="214" actId="1076"/>
          <ac:picMkLst>
            <pc:docMk/>
            <pc:sldMk cId="775562666" sldId="274"/>
            <ac:picMk id="7" creationId="{BDE6EF7F-8FF8-746E-CCC5-42285FEEB27F}"/>
          </ac:picMkLst>
        </pc:picChg>
        <pc:picChg chg="del">
          <ac:chgData name="Abdelmajid.Ihab" userId="8601b2c7-4293-4dc7-a2fe-7a3b8d2d8e34" providerId="ADAL" clId="{751ED663-8390-4F4A-A27F-FD7416647709}" dt="2022-06-06T18:22:41.440" v="212" actId="478"/>
          <ac:picMkLst>
            <pc:docMk/>
            <pc:sldMk cId="775562666" sldId="274"/>
            <ac:picMk id="8" creationId="{28C02C96-5CC3-85D2-62BC-E431985C516C}"/>
          </ac:picMkLst>
        </pc:picChg>
      </pc:sldChg>
      <pc:sldChg chg="modSp add mod modAnim">
        <pc:chgData name="Abdelmajid.Ihab" userId="8601b2c7-4293-4dc7-a2fe-7a3b8d2d8e34" providerId="ADAL" clId="{751ED663-8390-4F4A-A27F-FD7416647709}" dt="2022-06-06T18:37:06.841" v="397"/>
        <pc:sldMkLst>
          <pc:docMk/>
          <pc:sldMk cId="1592636101" sldId="275"/>
        </pc:sldMkLst>
        <pc:spChg chg="mod">
          <ac:chgData name="Abdelmajid.Ihab" userId="8601b2c7-4293-4dc7-a2fe-7a3b8d2d8e34" providerId="ADAL" clId="{751ED663-8390-4F4A-A27F-FD7416647709}" dt="2022-06-06T18:23:36.958" v="220" actId="27636"/>
          <ac:spMkLst>
            <pc:docMk/>
            <pc:sldMk cId="1592636101" sldId="275"/>
            <ac:spMk id="4" creationId="{0855B705-23E1-9A33-B11D-98B3E49800F7}"/>
          </ac:spMkLst>
        </pc:spChg>
        <pc:spChg chg="mod">
          <ac:chgData name="Abdelmajid.Ihab" userId="8601b2c7-4293-4dc7-a2fe-7a3b8d2d8e34" providerId="ADAL" clId="{751ED663-8390-4F4A-A27F-FD7416647709}" dt="2022-06-06T18:23:44.185" v="221"/>
          <ac:spMkLst>
            <pc:docMk/>
            <pc:sldMk cId="1592636101" sldId="275"/>
            <ac:spMk id="11" creationId="{EC50D9A0-C999-897E-CF8B-754F8F2A9B68}"/>
          </ac:spMkLst>
        </pc:spChg>
      </pc:sldChg>
      <pc:sldChg chg="addSp delSp modSp add mod delAnim modAnim">
        <pc:chgData name="Abdelmajid.Ihab" userId="8601b2c7-4293-4dc7-a2fe-7a3b8d2d8e34" providerId="ADAL" clId="{751ED663-8390-4F4A-A27F-FD7416647709}" dt="2022-06-06T18:36:59.926" v="395"/>
        <pc:sldMkLst>
          <pc:docMk/>
          <pc:sldMk cId="4291547904" sldId="276"/>
        </pc:sldMkLst>
        <pc:spChg chg="mod">
          <ac:chgData name="Abdelmajid.Ihab" userId="8601b2c7-4293-4dc7-a2fe-7a3b8d2d8e34" providerId="ADAL" clId="{751ED663-8390-4F4A-A27F-FD7416647709}" dt="2022-06-06T18:24:19.231" v="229" actId="27636"/>
          <ac:spMkLst>
            <pc:docMk/>
            <pc:sldMk cId="4291547904" sldId="276"/>
            <ac:spMk id="4" creationId="{0855B705-23E1-9A33-B11D-98B3E49800F7}"/>
          </ac:spMkLst>
        </pc:spChg>
        <pc:spChg chg="del">
          <ac:chgData name="Abdelmajid.Ihab" userId="8601b2c7-4293-4dc7-a2fe-7a3b8d2d8e34" providerId="ADAL" clId="{751ED663-8390-4F4A-A27F-FD7416647709}" dt="2022-06-06T18:24:21.456" v="230" actId="478"/>
          <ac:spMkLst>
            <pc:docMk/>
            <pc:sldMk cId="4291547904" sldId="276"/>
            <ac:spMk id="11" creationId="{EC50D9A0-C999-897E-CF8B-754F8F2A9B68}"/>
          </ac:spMkLst>
        </pc:spChg>
        <pc:picChg chg="del">
          <ac:chgData name="Abdelmajid.Ihab" userId="8601b2c7-4293-4dc7-a2fe-7a3b8d2d8e34" providerId="ADAL" clId="{751ED663-8390-4F4A-A27F-FD7416647709}" dt="2022-06-06T18:24:33.895" v="232" actId="478"/>
          <ac:picMkLst>
            <pc:docMk/>
            <pc:sldMk cId="4291547904" sldId="276"/>
            <ac:picMk id="7" creationId="{BDE6EF7F-8FF8-746E-CCC5-42285FEEB27F}"/>
          </ac:picMkLst>
        </pc:picChg>
        <pc:picChg chg="add mod">
          <ac:chgData name="Abdelmajid.Ihab" userId="8601b2c7-4293-4dc7-a2fe-7a3b8d2d8e34" providerId="ADAL" clId="{751ED663-8390-4F4A-A27F-FD7416647709}" dt="2022-06-06T18:24:38.706" v="234" actId="1076"/>
          <ac:picMkLst>
            <pc:docMk/>
            <pc:sldMk cId="4291547904" sldId="276"/>
            <ac:picMk id="8" creationId="{D00CA21A-D064-92CE-848E-09B43104FF09}"/>
          </ac:picMkLst>
        </pc:picChg>
      </pc:sldChg>
      <pc:sldChg chg="addSp delSp modSp add mod modAnim">
        <pc:chgData name="Abdelmajid.Ihab" userId="8601b2c7-4293-4dc7-a2fe-7a3b8d2d8e34" providerId="ADAL" clId="{751ED663-8390-4F4A-A27F-FD7416647709}" dt="2022-06-06T18:36:54.593" v="393"/>
        <pc:sldMkLst>
          <pc:docMk/>
          <pc:sldMk cId="2764319288" sldId="277"/>
        </pc:sldMkLst>
        <pc:spChg chg="mod">
          <ac:chgData name="Abdelmajid.Ihab" userId="8601b2c7-4293-4dc7-a2fe-7a3b8d2d8e34" providerId="ADAL" clId="{751ED663-8390-4F4A-A27F-FD7416647709}" dt="2022-06-06T18:25:09.036" v="240"/>
          <ac:spMkLst>
            <pc:docMk/>
            <pc:sldMk cId="2764319288" sldId="277"/>
            <ac:spMk id="4" creationId="{0855B705-23E1-9A33-B11D-98B3E49800F7}"/>
          </ac:spMkLst>
        </pc:spChg>
        <pc:picChg chg="add mod">
          <ac:chgData name="Abdelmajid.Ihab" userId="8601b2c7-4293-4dc7-a2fe-7a3b8d2d8e34" providerId="ADAL" clId="{751ED663-8390-4F4A-A27F-FD7416647709}" dt="2022-06-06T18:25:00.891" v="239" actId="1076"/>
          <ac:picMkLst>
            <pc:docMk/>
            <pc:sldMk cId="2764319288" sldId="277"/>
            <ac:picMk id="6" creationId="{0F41D04E-00F1-9620-703C-CF5FC64E1051}"/>
          </ac:picMkLst>
        </pc:picChg>
        <pc:picChg chg="del">
          <ac:chgData name="Abdelmajid.Ihab" userId="8601b2c7-4293-4dc7-a2fe-7a3b8d2d8e34" providerId="ADAL" clId="{751ED663-8390-4F4A-A27F-FD7416647709}" dt="2022-06-06T18:24:57.376" v="237" actId="478"/>
          <ac:picMkLst>
            <pc:docMk/>
            <pc:sldMk cId="2764319288" sldId="277"/>
            <ac:picMk id="8" creationId="{D00CA21A-D064-92CE-848E-09B43104FF09}"/>
          </ac:picMkLst>
        </pc:picChg>
      </pc:sldChg>
      <pc:sldChg chg="addSp delSp modSp add mod modAnim">
        <pc:chgData name="Abdelmajid.Ihab" userId="8601b2c7-4293-4dc7-a2fe-7a3b8d2d8e34" providerId="ADAL" clId="{751ED663-8390-4F4A-A27F-FD7416647709}" dt="2022-06-06T18:36:48.796" v="391"/>
        <pc:sldMkLst>
          <pc:docMk/>
          <pc:sldMk cId="3959368196" sldId="278"/>
        </pc:sldMkLst>
        <pc:spChg chg="mod">
          <ac:chgData name="Abdelmajid.Ihab" userId="8601b2c7-4293-4dc7-a2fe-7a3b8d2d8e34" providerId="ADAL" clId="{751ED663-8390-4F4A-A27F-FD7416647709}" dt="2022-06-06T18:25:33.891" v="244"/>
          <ac:spMkLst>
            <pc:docMk/>
            <pc:sldMk cId="3959368196" sldId="278"/>
            <ac:spMk id="4" creationId="{0855B705-23E1-9A33-B11D-98B3E49800F7}"/>
          </ac:spMkLst>
        </pc:spChg>
        <pc:picChg chg="add mod">
          <ac:chgData name="Abdelmajid.Ihab" userId="8601b2c7-4293-4dc7-a2fe-7a3b8d2d8e34" providerId="ADAL" clId="{751ED663-8390-4F4A-A27F-FD7416647709}" dt="2022-06-06T18:25:24.696" v="243" actId="1076"/>
          <ac:picMkLst>
            <pc:docMk/>
            <pc:sldMk cId="3959368196" sldId="278"/>
            <ac:picMk id="6" creationId="{0B6E87C7-807C-11E2-DD1D-6683BDA6C0CB}"/>
          </ac:picMkLst>
        </pc:picChg>
        <pc:picChg chg="del">
          <ac:chgData name="Abdelmajid.Ihab" userId="8601b2c7-4293-4dc7-a2fe-7a3b8d2d8e34" providerId="ADAL" clId="{751ED663-8390-4F4A-A27F-FD7416647709}" dt="2022-06-06T18:25:15.770" v="241" actId="478"/>
          <ac:picMkLst>
            <pc:docMk/>
            <pc:sldMk cId="3959368196" sldId="278"/>
            <ac:picMk id="8" creationId="{D00CA21A-D064-92CE-848E-09B43104FF09}"/>
          </ac:picMkLst>
        </pc:picChg>
      </pc:sldChg>
      <pc:sldChg chg="addSp delSp modSp add mod modAnim">
        <pc:chgData name="Abdelmajid.Ihab" userId="8601b2c7-4293-4dc7-a2fe-7a3b8d2d8e34" providerId="ADAL" clId="{751ED663-8390-4F4A-A27F-FD7416647709}" dt="2022-06-06T18:36:42.188" v="389"/>
        <pc:sldMkLst>
          <pc:docMk/>
          <pc:sldMk cId="2346107995" sldId="279"/>
        </pc:sldMkLst>
        <pc:spChg chg="mod">
          <ac:chgData name="Abdelmajid.Ihab" userId="8601b2c7-4293-4dc7-a2fe-7a3b8d2d8e34" providerId="ADAL" clId="{751ED663-8390-4F4A-A27F-FD7416647709}" dt="2022-06-06T18:26:21.685" v="249" actId="27636"/>
          <ac:spMkLst>
            <pc:docMk/>
            <pc:sldMk cId="2346107995" sldId="279"/>
            <ac:spMk id="4" creationId="{0855B705-23E1-9A33-B11D-98B3E49800F7}"/>
          </ac:spMkLst>
        </pc:spChg>
        <pc:picChg chg="del">
          <ac:chgData name="Abdelmajid.Ihab" userId="8601b2c7-4293-4dc7-a2fe-7a3b8d2d8e34" providerId="ADAL" clId="{751ED663-8390-4F4A-A27F-FD7416647709}" dt="2022-06-06T18:26:26.497" v="250" actId="478"/>
          <ac:picMkLst>
            <pc:docMk/>
            <pc:sldMk cId="2346107995" sldId="279"/>
            <ac:picMk id="6" creationId="{0B6E87C7-807C-11E2-DD1D-6683BDA6C0CB}"/>
          </ac:picMkLst>
        </pc:picChg>
        <pc:picChg chg="add mod">
          <ac:chgData name="Abdelmajid.Ihab" userId="8601b2c7-4293-4dc7-a2fe-7a3b8d2d8e34" providerId="ADAL" clId="{751ED663-8390-4F4A-A27F-FD7416647709}" dt="2022-06-06T18:26:27.643" v="251"/>
          <ac:picMkLst>
            <pc:docMk/>
            <pc:sldMk cId="2346107995" sldId="279"/>
            <ac:picMk id="7" creationId="{7942A803-3CBC-7C9E-AA23-D4BD7A35CC3B}"/>
          </ac:picMkLst>
        </pc:picChg>
      </pc:sldChg>
      <pc:sldChg chg="addSp delSp modSp add mod modAnim">
        <pc:chgData name="Abdelmajid.Ihab" userId="8601b2c7-4293-4dc7-a2fe-7a3b8d2d8e34" providerId="ADAL" clId="{751ED663-8390-4F4A-A27F-FD7416647709}" dt="2022-06-06T18:36:35.585" v="387"/>
        <pc:sldMkLst>
          <pc:docMk/>
          <pc:sldMk cId="2226061590" sldId="280"/>
        </pc:sldMkLst>
        <pc:spChg chg="mod">
          <ac:chgData name="Abdelmajid.Ihab" userId="8601b2c7-4293-4dc7-a2fe-7a3b8d2d8e34" providerId="ADAL" clId="{751ED663-8390-4F4A-A27F-FD7416647709}" dt="2022-06-06T18:27:02.241" v="261" actId="27636"/>
          <ac:spMkLst>
            <pc:docMk/>
            <pc:sldMk cId="2226061590" sldId="280"/>
            <ac:spMk id="4" creationId="{0855B705-23E1-9A33-B11D-98B3E49800F7}"/>
          </ac:spMkLst>
        </pc:spChg>
        <pc:picChg chg="add mod">
          <ac:chgData name="Abdelmajid.Ihab" userId="8601b2c7-4293-4dc7-a2fe-7a3b8d2d8e34" providerId="ADAL" clId="{751ED663-8390-4F4A-A27F-FD7416647709}" dt="2022-06-06T18:26:49.814" v="257" actId="1076"/>
          <ac:picMkLst>
            <pc:docMk/>
            <pc:sldMk cId="2226061590" sldId="280"/>
            <ac:picMk id="6" creationId="{576EF176-54C0-1D89-335A-1CD0DF815974}"/>
          </ac:picMkLst>
        </pc:picChg>
        <pc:picChg chg="del">
          <ac:chgData name="Abdelmajid.Ihab" userId="8601b2c7-4293-4dc7-a2fe-7a3b8d2d8e34" providerId="ADAL" clId="{751ED663-8390-4F4A-A27F-FD7416647709}" dt="2022-06-06T18:26:39.760" v="253" actId="478"/>
          <ac:picMkLst>
            <pc:docMk/>
            <pc:sldMk cId="2226061590" sldId="280"/>
            <ac:picMk id="7" creationId="{7942A803-3CBC-7C9E-AA23-D4BD7A35CC3B}"/>
          </ac:picMkLst>
        </pc:picChg>
      </pc:sldChg>
      <pc:sldChg chg="addSp delSp modSp add mod modAnim">
        <pc:chgData name="Abdelmajid.Ihab" userId="8601b2c7-4293-4dc7-a2fe-7a3b8d2d8e34" providerId="ADAL" clId="{751ED663-8390-4F4A-A27F-FD7416647709}" dt="2022-06-06T18:36:28.769" v="385"/>
        <pc:sldMkLst>
          <pc:docMk/>
          <pc:sldMk cId="2847232083" sldId="281"/>
        </pc:sldMkLst>
        <pc:spChg chg="mod">
          <ac:chgData name="Abdelmajid.Ihab" userId="8601b2c7-4293-4dc7-a2fe-7a3b8d2d8e34" providerId="ADAL" clId="{751ED663-8390-4F4A-A27F-FD7416647709}" dt="2022-06-06T18:27:18.931" v="264" actId="27636"/>
          <ac:spMkLst>
            <pc:docMk/>
            <pc:sldMk cId="2847232083" sldId="281"/>
            <ac:spMk id="4" creationId="{0855B705-23E1-9A33-B11D-98B3E49800F7}"/>
          </ac:spMkLst>
        </pc:spChg>
        <pc:picChg chg="del">
          <ac:chgData name="Abdelmajid.Ihab" userId="8601b2c7-4293-4dc7-a2fe-7a3b8d2d8e34" providerId="ADAL" clId="{751ED663-8390-4F4A-A27F-FD7416647709}" dt="2022-06-06T18:27:21.983" v="265" actId="478"/>
          <ac:picMkLst>
            <pc:docMk/>
            <pc:sldMk cId="2847232083" sldId="281"/>
            <ac:picMk id="6" creationId="{576EF176-54C0-1D89-335A-1CD0DF815974}"/>
          </ac:picMkLst>
        </pc:picChg>
        <pc:picChg chg="add mod">
          <ac:chgData name="Abdelmajid.Ihab" userId="8601b2c7-4293-4dc7-a2fe-7a3b8d2d8e34" providerId="ADAL" clId="{751ED663-8390-4F4A-A27F-FD7416647709}" dt="2022-06-06T18:27:28.634" v="268" actId="1076"/>
          <ac:picMkLst>
            <pc:docMk/>
            <pc:sldMk cId="2847232083" sldId="281"/>
            <ac:picMk id="7" creationId="{68F9DD13-0703-62EA-7817-C1B1EED48D74}"/>
          </ac:picMkLst>
        </pc:picChg>
      </pc:sldChg>
      <pc:sldChg chg="addSp delSp modSp add mod modAnim">
        <pc:chgData name="Abdelmajid.Ihab" userId="8601b2c7-4293-4dc7-a2fe-7a3b8d2d8e34" providerId="ADAL" clId="{751ED663-8390-4F4A-A27F-FD7416647709}" dt="2022-06-06T18:36:21.439" v="383"/>
        <pc:sldMkLst>
          <pc:docMk/>
          <pc:sldMk cId="2020761737" sldId="282"/>
        </pc:sldMkLst>
        <pc:spChg chg="mod">
          <ac:chgData name="Abdelmajid.Ihab" userId="8601b2c7-4293-4dc7-a2fe-7a3b8d2d8e34" providerId="ADAL" clId="{751ED663-8390-4F4A-A27F-FD7416647709}" dt="2022-06-06T18:27:51.512" v="276" actId="27636"/>
          <ac:spMkLst>
            <pc:docMk/>
            <pc:sldMk cId="2020761737" sldId="282"/>
            <ac:spMk id="4" creationId="{0855B705-23E1-9A33-B11D-98B3E49800F7}"/>
          </ac:spMkLst>
        </pc:spChg>
        <pc:picChg chg="add mod">
          <ac:chgData name="Abdelmajid.Ihab" userId="8601b2c7-4293-4dc7-a2fe-7a3b8d2d8e34" providerId="ADAL" clId="{751ED663-8390-4F4A-A27F-FD7416647709}" dt="2022-06-06T18:27:43.297" v="272" actId="1076"/>
          <ac:picMkLst>
            <pc:docMk/>
            <pc:sldMk cId="2020761737" sldId="282"/>
            <ac:picMk id="6" creationId="{A687B525-675F-B2EB-5B7A-E88A42116F51}"/>
          </ac:picMkLst>
        </pc:picChg>
        <pc:picChg chg="del">
          <ac:chgData name="Abdelmajid.Ihab" userId="8601b2c7-4293-4dc7-a2fe-7a3b8d2d8e34" providerId="ADAL" clId="{751ED663-8390-4F4A-A27F-FD7416647709}" dt="2022-06-06T18:27:39.093" v="270" actId="478"/>
          <ac:picMkLst>
            <pc:docMk/>
            <pc:sldMk cId="2020761737" sldId="282"/>
            <ac:picMk id="7" creationId="{68F9DD13-0703-62EA-7817-C1B1EED48D74}"/>
          </ac:picMkLst>
        </pc:picChg>
      </pc:sldChg>
      <pc:sldChg chg="addSp delSp modSp add mod ord modAnim">
        <pc:chgData name="Abdelmajid.Ihab" userId="8601b2c7-4293-4dc7-a2fe-7a3b8d2d8e34" providerId="ADAL" clId="{751ED663-8390-4F4A-A27F-FD7416647709}" dt="2022-06-06T18:36:12.682" v="381"/>
        <pc:sldMkLst>
          <pc:docMk/>
          <pc:sldMk cId="3266709039" sldId="283"/>
        </pc:sldMkLst>
        <pc:spChg chg="mod">
          <ac:chgData name="Abdelmajid.Ihab" userId="8601b2c7-4293-4dc7-a2fe-7a3b8d2d8e34" providerId="ADAL" clId="{751ED663-8390-4F4A-A27F-FD7416647709}" dt="2022-06-06T18:28:18.923" v="280" actId="14100"/>
          <ac:spMkLst>
            <pc:docMk/>
            <pc:sldMk cId="3266709039" sldId="283"/>
            <ac:spMk id="4" creationId="{0855B705-23E1-9A33-B11D-98B3E49800F7}"/>
          </ac:spMkLst>
        </pc:spChg>
        <pc:spChg chg="add mod">
          <ac:chgData name="Abdelmajid.Ihab" userId="8601b2c7-4293-4dc7-a2fe-7a3b8d2d8e34" providerId="ADAL" clId="{751ED663-8390-4F4A-A27F-FD7416647709}" dt="2022-06-06T18:28:43.070" v="286" actId="1076"/>
          <ac:spMkLst>
            <pc:docMk/>
            <pc:sldMk cId="3266709039" sldId="283"/>
            <ac:spMk id="7" creationId="{1AC80F02-D40B-EF9C-1603-F7DA1C7F5DB6}"/>
          </ac:spMkLst>
        </pc:spChg>
        <pc:spChg chg="add mod">
          <ac:chgData name="Abdelmajid.Ihab" userId="8601b2c7-4293-4dc7-a2fe-7a3b8d2d8e34" providerId="ADAL" clId="{751ED663-8390-4F4A-A27F-FD7416647709}" dt="2022-06-06T18:28:55.633" v="289"/>
          <ac:spMkLst>
            <pc:docMk/>
            <pc:sldMk cId="3266709039" sldId="283"/>
            <ac:spMk id="8" creationId="{69FFC7EC-8FB7-6426-B97C-C9BD2414994E}"/>
          </ac:spMkLst>
        </pc:spChg>
        <pc:picChg chg="del">
          <ac:chgData name="Abdelmajid.Ihab" userId="8601b2c7-4293-4dc7-a2fe-7a3b8d2d8e34" providerId="ADAL" clId="{751ED663-8390-4F4A-A27F-FD7416647709}" dt="2022-06-06T18:29:03.877" v="290" actId="478"/>
          <ac:picMkLst>
            <pc:docMk/>
            <pc:sldMk cId="3266709039" sldId="283"/>
            <ac:picMk id="6" creationId="{A687B525-675F-B2EB-5B7A-E88A42116F51}"/>
          </ac:picMkLst>
        </pc:picChg>
        <pc:picChg chg="add mod">
          <ac:chgData name="Abdelmajid.Ihab" userId="8601b2c7-4293-4dc7-a2fe-7a3b8d2d8e34" providerId="ADAL" clId="{751ED663-8390-4F4A-A27F-FD7416647709}" dt="2022-06-06T18:29:05.170" v="291"/>
          <ac:picMkLst>
            <pc:docMk/>
            <pc:sldMk cId="3266709039" sldId="283"/>
            <ac:picMk id="9" creationId="{01E182B7-2ACC-57C8-83BC-9102501AA622}"/>
          </ac:picMkLst>
        </pc:picChg>
      </pc:sldChg>
      <pc:sldChg chg="addSp delSp modSp add mod modAnim">
        <pc:chgData name="Abdelmajid.Ihab" userId="8601b2c7-4293-4dc7-a2fe-7a3b8d2d8e34" providerId="ADAL" clId="{751ED663-8390-4F4A-A27F-FD7416647709}" dt="2022-06-06T18:35:59.213" v="378"/>
        <pc:sldMkLst>
          <pc:docMk/>
          <pc:sldMk cId="3590466371" sldId="284"/>
        </pc:sldMkLst>
        <pc:spChg chg="mod">
          <ac:chgData name="Abdelmajid.Ihab" userId="8601b2c7-4293-4dc7-a2fe-7a3b8d2d8e34" providerId="ADAL" clId="{751ED663-8390-4F4A-A27F-FD7416647709}" dt="2022-06-06T18:29:31.667" v="296" actId="27636"/>
          <ac:spMkLst>
            <pc:docMk/>
            <pc:sldMk cId="3590466371" sldId="284"/>
            <ac:spMk id="4" creationId="{0855B705-23E1-9A33-B11D-98B3E49800F7}"/>
          </ac:spMkLst>
        </pc:spChg>
        <pc:picChg chg="del">
          <ac:chgData name="Abdelmajid.Ihab" userId="8601b2c7-4293-4dc7-a2fe-7a3b8d2d8e34" providerId="ADAL" clId="{751ED663-8390-4F4A-A27F-FD7416647709}" dt="2022-06-06T18:29:34.418" v="297" actId="478"/>
          <ac:picMkLst>
            <pc:docMk/>
            <pc:sldMk cId="3590466371" sldId="284"/>
            <ac:picMk id="6" creationId="{A687B525-675F-B2EB-5B7A-E88A42116F51}"/>
          </ac:picMkLst>
        </pc:picChg>
        <pc:picChg chg="add mod">
          <ac:chgData name="Abdelmajid.Ihab" userId="8601b2c7-4293-4dc7-a2fe-7a3b8d2d8e34" providerId="ADAL" clId="{751ED663-8390-4F4A-A27F-FD7416647709}" dt="2022-06-06T18:29:50.685" v="302" actId="1076"/>
          <ac:picMkLst>
            <pc:docMk/>
            <pc:sldMk cId="3590466371" sldId="284"/>
            <ac:picMk id="7" creationId="{A39A5CCC-2AF6-44DB-4594-0FF55BE603D7}"/>
          </ac:picMkLst>
        </pc:picChg>
      </pc:sldChg>
      <pc:sldChg chg="addSp delSp modSp add mod modAnim">
        <pc:chgData name="Abdelmajid.Ihab" userId="8601b2c7-4293-4dc7-a2fe-7a3b8d2d8e34" providerId="ADAL" clId="{751ED663-8390-4F4A-A27F-FD7416647709}" dt="2022-06-06T18:35:52.063" v="377"/>
        <pc:sldMkLst>
          <pc:docMk/>
          <pc:sldMk cId="2317765214" sldId="285"/>
        </pc:sldMkLst>
        <pc:spChg chg="mod">
          <ac:chgData name="Abdelmajid.Ihab" userId="8601b2c7-4293-4dc7-a2fe-7a3b8d2d8e34" providerId="ADAL" clId="{751ED663-8390-4F4A-A27F-FD7416647709}" dt="2022-06-06T18:30:11.563" v="308"/>
          <ac:spMkLst>
            <pc:docMk/>
            <pc:sldMk cId="2317765214" sldId="285"/>
            <ac:spMk id="4" creationId="{0855B705-23E1-9A33-B11D-98B3E49800F7}"/>
          </ac:spMkLst>
        </pc:spChg>
        <pc:picChg chg="add mod">
          <ac:chgData name="Abdelmajid.Ihab" userId="8601b2c7-4293-4dc7-a2fe-7a3b8d2d8e34" providerId="ADAL" clId="{751ED663-8390-4F4A-A27F-FD7416647709}" dt="2022-06-06T18:30:24.060" v="312" actId="1076"/>
          <ac:picMkLst>
            <pc:docMk/>
            <pc:sldMk cId="2317765214" sldId="285"/>
            <ac:picMk id="6" creationId="{0E4CB1AB-7B41-F646-8DDF-0ADF832732D4}"/>
          </ac:picMkLst>
        </pc:picChg>
        <pc:picChg chg="del">
          <ac:chgData name="Abdelmajid.Ihab" userId="8601b2c7-4293-4dc7-a2fe-7a3b8d2d8e34" providerId="ADAL" clId="{751ED663-8390-4F4A-A27F-FD7416647709}" dt="2022-06-06T18:30:13.381" v="309" actId="478"/>
          <ac:picMkLst>
            <pc:docMk/>
            <pc:sldMk cId="2317765214" sldId="285"/>
            <ac:picMk id="7" creationId="{A39A5CCC-2AF6-44DB-4594-0FF55BE603D7}"/>
          </ac:picMkLst>
        </pc:picChg>
      </pc:sldChg>
      <pc:sldChg chg="modSp add modAnim">
        <pc:chgData name="Abdelmajid.Ihab" userId="8601b2c7-4293-4dc7-a2fe-7a3b8d2d8e34" providerId="ADAL" clId="{751ED663-8390-4F4A-A27F-FD7416647709}" dt="2022-06-06T18:35:37.570" v="374"/>
        <pc:sldMkLst>
          <pc:docMk/>
          <pc:sldMk cId="2303425207" sldId="286"/>
        </pc:sldMkLst>
        <pc:spChg chg="mod">
          <ac:chgData name="Abdelmajid.Ihab" userId="8601b2c7-4293-4dc7-a2fe-7a3b8d2d8e34" providerId="ADAL" clId="{751ED663-8390-4F4A-A27F-FD7416647709}" dt="2022-06-06T18:30:37.908" v="314"/>
          <ac:spMkLst>
            <pc:docMk/>
            <pc:sldMk cId="2303425207" sldId="286"/>
            <ac:spMk id="4" creationId="{0855B705-23E1-9A33-B11D-98B3E49800F7}"/>
          </ac:spMkLst>
        </pc:spChg>
      </pc:sldChg>
      <pc:sldChg chg="addSp delSp modSp add mod modAnim">
        <pc:chgData name="Abdelmajid.Ihab" userId="8601b2c7-4293-4dc7-a2fe-7a3b8d2d8e34" providerId="ADAL" clId="{751ED663-8390-4F4A-A27F-FD7416647709}" dt="2022-06-06T18:34:08.148" v="357"/>
        <pc:sldMkLst>
          <pc:docMk/>
          <pc:sldMk cId="638861862" sldId="287"/>
        </pc:sldMkLst>
        <pc:spChg chg="mod">
          <ac:chgData name="Abdelmajid.Ihab" userId="8601b2c7-4293-4dc7-a2fe-7a3b8d2d8e34" providerId="ADAL" clId="{751ED663-8390-4F4A-A27F-FD7416647709}" dt="2022-06-06T18:31:07" v="317"/>
          <ac:spMkLst>
            <pc:docMk/>
            <pc:sldMk cId="638861862" sldId="287"/>
            <ac:spMk id="2" creationId="{9758D33D-AFE6-409B-5E6A-C75554F4792C}"/>
          </ac:spMkLst>
        </pc:spChg>
        <pc:spChg chg="mod">
          <ac:chgData name="Abdelmajid.Ihab" userId="8601b2c7-4293-4dc7-a2fe-7a3b8d2d8e34" providerId="ADAL" clId="{751ED663-8390-4F4A-A27F-FD7416647709}" dt="2022-06-06T18:31:12.260" v="319" actId="27636"/>
          <ac:spMkLst>
            <pc:docMk/>
            <pc:sldMk cId="638861862" sldId="287"/>
            <ac:spMk id="3" creationId="{C06EC266-5B14-5F12-B2CC-F09E382C86EB}"/>
          </ac:spMkLst>
        </pc:spChg>
        <pc:spChg chg="mod">
          <ac:chgData name="Abdelmajid.Ihab" userId="8601b2c7-4293-4dc7-a2fe-7a3b8d2d8e34" providerId="ADAL" clId="{751ED663-8390-4F4A-A27F-FD7416647709}" dt="2022-06-06T18:31:35.917" v="321" actId="14100"/>
          <ac:spMkLst>
            <pc:docMk/>
            <pc:sldMk cId="638861862" sldId="287"/>
            <ac:spMk id="4" creationId="{0855B705-23E1-9A33-B11D-98B3E49800F7}"/>
          </ac:spMkLst>
        </pc:spChg>
        <pc:spChg chg="add mod">
          <ac:chgData name="Abdelmajid.Ihab" userId="8601b2c7-4293-4dc7-a2fe-7a3b8d2d8e34" providerId="ADAL" clId="{751ED663-8390-4F4A-A27F-FD7416647709}" dt="2022-06-06T18:32:13.179" v="330" actId="15"/>
          <ac:spMkLst>
            <pc:docMk/>
            <pc:sldMk cId="638861862" sldId="287"/>
            <ac:spMk id="7" creationId="{52401854-8C24-3D38-4CE0-31F092EBC20A}"/>
          </ac:spMkLst>
        </pc:spChg>
        <pc:spChg chg="add mod">
          <ac:chgData name="Abdelmajid.Ihab" userId="8601b2c7-4293-4dc7-a2fe-7a3b8d2d8e34" providerId="ADAL" clId="{751ED663-8390-4F4A-A27F-FD7416647709}" dt="2022-06-06T18:32:47.649" v="343"/>
          <ac:spMkLst>
            <pc:docMk/>
            <pc:sldMk cId="638861862" sldId="287"/>
            <ac:spMk id="8" creationId="{F1EC9DA0-2503-08AB-440B-017675183BFD}"/>
          </ac:spMkLst>
        </pc:spChg>
        <pc:spChg chg="add mod">
          <ac:chgData name="Abdelmajid.Ihab" userId="8601b2c7-4293-4dc7-a2fe-7a3b8d2d8e34" providerId="ADAL" clId="{751ED663-8390-4F4A-A27F-FD7416647709}" dt="2022-06-06T18:33:18.215" v="349"/>
          <ac:spMkLst>
            <pc:docMk/>
            <pc:sldMk cId="638861862" sldId="287"/>
            <ac:spMk id="9" creationId="{9B8A6070-E91F-AACE-1DC7-A08274C5782F}"/>
          </ac:spMkLst>
        </pc:spChg>
        <pc:spChg chg="add mod">
          <ac:chgData name="Abdelmajid.Ihab" userId="8601b2c7-4293-4dc7-a2fe-7a3b8d2d8e34" providerId="ADAL" clId="{751ED663-8390-4F4A-A27F-FD7416647709}" dt="2022-06-06T18:33:54.250" v="356" actId="14100"/>
          <ac:spMkLst>
            <pc:docMk/>
            <pc:sldMk cId="638861862" sldId="287"/>
            <ac:spMk id="10" creationId="{C5AF8B5E-9173-A57A-5A9A-1E88F8B64AE8}"/>
          </ac:spMkLst>
        </pc:spChg>
        <pc:picChg chg="del">
          <ac:chgData name="Abdelmajid.Ihab" userId="8601b2c7-4293-4dc7-a2fe-7a3b8d2d8e34" providerId="ADAL" clId="{751ED663-8390-4F4A-A27F-FD7416647709}" dt="2022-06-06T18:32:59.251" v="345" actId="478"/>
          <ac:picMkLst>
            <pc:docMk/>
            <pc:sldMk cId="638861862" sldId="287"/>
            <ac:picMk id="6" creationId="{0E4CB1AB-7B41-F646-8DDF-0ADF832732D4}"/>
          </ac:picMkLst>
        </pc:picChg>
      </pc:sldChg>
      <pc:sldChg chg="addSp delSp modSp add mod delAnim modAnim">
        <pc:chgData name="Abdelmajid.Ihab" userId="8601b2c7-4293-4dc7-a2fe-7a3b8d2d8e34" providerId="ADAL" clId="{751ED663-8390-4F4A-A27F-FD7416647709}" dt="2022-06-06T18:39:28.061" v="427"/>
        <pc:sldMkLst>
          <pc:docMk/>
          <pc:sldMk cId="3766568589" sldId="288"/>
        </pc:sldMkLst>
        <pc:spChg chg="mod">
          <ac:chgData name="Abdelmajid.Ihab" userId="8601b2c7-4293-4dc7-a2fe-7a3b8d2d8e34" providerId="ADAL" clId="{751ED663-8390-4F4A-A27F-FD7416647709}" dt="2022-06-06T18:34:34.539" v="366" actId="27636"/>
          <ac:spMkLst>
            <pc:docMk/>
            <pc:sldMk cId="3766568589" sldId="288"/>
            <ac:spMk id="4" creationId="{0855B705-23E1-9A33-B11D-98B3E49800F7}"/>
          </ac:spMkLst>
        </pc:spChg>
        <pc:spChg chg="del">
          <ac:chgData name="Abdelmajid.Ihab" userId="8601b2c7-4293-4dc7-a2fe-7a3b8d2d8e34" providerId="ADAL" clId="{751ED663-8390-4F4A-A27F-FD7416647709}" dt="2022-06-06T18:34:27.239" v="362" actId="478"/>
          <ac:spMkLst>
            <pc:docMk/>
            <pc:sldMk cId="3766568589" sldId="288"/>
            <ac:spMk id="7" creationId="{52401854-8C24-3D38-4CE0-31F092EBC20A}"/>
          </ac:spMkLst>
        </pc:spChg>
        <pc:spChg chg="del mod">
          <ac:chgData name="Abdelmajid.Ihab" userId="8601b2c7-4293-4dc7-a2fe-7a3b8d2d8e34" providerId="ADAL" clId="{751ED663-8390-4F4A-A27F-FD7416647709}" dt="2022-06-06T18:34:26.089" v="361" actId="478"/>
          <ac:spMkLst>
            <pc:docMk/>
            <pc:sldMk cId="3766568589" sldId="288"/>
            <ac:spMk id="8" creationId="{F1EC9DA0-2503-08AB-440B-017675183BFD}"/>
          </ac:spMkLst>
        </pc:spChg>
        <pc:spChg chg="del">
          <ac:chgData name="Abdelmajid.Ihab" userId="8601b2c7-4293-4dc7-a2fe-7a3b8d2d8e34" providerId="ADAL" clId="{751ED663-8390-4F4A-A27F-FD7416647709}" dt="2022-06-06T18:34:24.557" v="359" actId="478"/>
          <ac:spMkLst>
            <pc:docMk/>
            <pc:sldMk cId="3766568589" sldId="288"/>
            <ac:spMk id="9" creationId="{9B8A6070-E91F-AACE-1DC7-A08274C5782F}"/>
          </ac:spMkLst>
        </pc:spChg>
        <pc:spChg chg="del">
          <ac:chgData name="Abdelmajid.Ihab" userId="8601b2c7-4293-4dc7-a2fe-7a3b8d2d8e34" providerId="ADAL" clId="{751ED663-8390-4F4A-A27F-FD7416647709}" dt="2022-06-06T18:34:24.557" v="359" actId="478"/>
          <ac:spMkLst>
            <pc:docMk/>
            <pc:sldMk cId="3766568589" sldId="288"/>
            <ac:spMk id="10" creationId="{C5AF8B5E-9173-A57A-5A9A-1E88F8B64AE8}"/>
          </ac:spMkLst>
        </pc:spChg>
        <pc:picChg chg="add mod">
          <ac:chgData name="Abdelmajid.Ihab" userId="8601b2c7-4293-4dc7-a2fe-7a3b8d2d8e34" providerId="ADAL" clId="{751ED663-8390-4F4A-A27F-FD7416647709}" dt="2022-06-06T18:34:52.893" v="370" actId="1076"/>
          <ac:picMkLst>
            <pc:docMk/>
            <pc:sldMk cId="3766568589" sldId="288"/>
            <ac:picMk id="11" creationId="{65567758-AE88-A1D1-5EE2-F6C0AECE32FB}"/>
          </ac:picMkLst>
        </pc:picChg>
      </pc:sldChg>
      <pc:sldChg chg="addSp delSp modSp add mod delAnim modAnim">
        <pc:chgData name="Abdelmajid.Ihab" userId="8601b2c7-4293-4dc7-a2fe-7a3b8d2d8e34" providerId="ADAL" clId="{751ED663-8390-4F4A-A27F-FD7416647709}" dt="2022-06-06T18:39:54.671" v="434"/>
        <pc:sldMkLst>
          <pc:docMk/>
          <pc:sldMk cId="4105662599" sldId="289"/>
        </pc:sldMkLst>
        <pc:spChg chg="mod">
          <ac:chgData name="Abdelmajid.Ihab" userId="8601b2c7-4293-4dc7-a2fe-7a3b8d2d8e34" providerId="ADAL" clId="{751ED663-8390-4F4A-A27F-FD7416647709}" dt="2022-06-06T18:39:42.971" v="429"/>
          <ac:spMkLst>
            <pc:docMk/>
            <pc:sldMk cId="4105662599" sldId="289"/>
            <ac:spMk id="4" creationId="{0855B705-23E1-9A33-B11D-98B3E49800F7}"/>
          </ac:spMkLst>
        </pc:spChg>
        <pc:picChg chg="add mod">
          <ac:chgData name="Abdelmajid.Ihab" userId="8601b2c7-4293-4dc7-a2fe-7a3b8d2d8e34" providerId="ADAL" clId="{751ED663-8390-4F4A-A27F-FD7416647709}" dt="2022-06-06T18:39:49.545" v="432" actId="1076"/>
          <ac:picMkLst>
            <pc:docMk/>
            <pc:sldMk cId="4105662599" sldId="289"/>
            <ac:picMk id="6" creationId="{0B9A1C92-CAE8-F310-F0F1-B763C5553315}"/>
          </ac:picMkLst>
        </pc:picChg>
        <pc:picChg chg="del">
          <ac:chgData name="Abdelmajid.Ihab" userId="8601b2c7-4293-4dc7-a2fe-7a3b8d2d8e34" providerId="ADAL" clId="{751ED663-8390-4F4A-A27F-FD7416647709}" dt="2022-06-06T18:39:44.970" v="430" actId="478"/>
          <ac:picMkLst>
            <pc:docMk/>
            <pc:sldMk cId="4105662599" sldId="289"/>
            <ac:picMk id="11" creationId="{65567758-AE88-A1D1-5EE2-F6C0AECE32FB}"/>
          </ac:picMkLst>
        </pc:picChg>
      </pc:sldChg>
      <pc:sldChg chg="addSp delSp modSp add mod delAnim modAnim">
        <pc:chgData name="Abdelmajid.Ihab" userId="8601b2c7-4293-4dc7-a2fe-7a3b8d2d8e34" providerId="ADAL" clId="{751ED663-8390-4F4A-A27F-FD7416647709}" dt="2022-06-06T18:40:28.956" v="444" actId="1076"/>
        <pc:sldMkLst>
          <pc:docMk/>
          <pc:sldMk cId="1515351875" sldId="290"/>
        </pc:sldMkLst>
        <pc:spChg chg="mod">
          <ac:chgData name="Abdelmajid.Ihab" userId="8601b2c7-4293-4dc7-a2fe-7a3b8d2d8e34" providerId="ADAL" clId="{751ED663-8390-4F4A-A27F-FD7416647709}" dt="2022-06-06T18:40:05.322" v="436"/>
          <ac:spMkLst>
            <pc:docMk/>
            <pc:sldMk cId="1515351875" sldId="290"/>
            <ac:spMk id="4" creationId="{0855B705-23E1-9A33-B11D-98B3E49800F7}"/>
          </ac:spMkLst>
        </pc:spChg>
        <pc:picChg chg="del">
          <ac:chgData name="Abdelmajid.Ihab" userId="8601b2c7-4293-4dc7-a2fe-7a3b8d2d8e34" providerId="ADAL" clId="{751ED663-8390-4F4A-A27F-FD7416647709}" dt="2022-06-06T18:40:07.078" v="437" actId="478"/>
          <ac:picMkLst>
            <pc:docMk/>
            <pc:sldMk cId="1515351875" sldId="290"/>
            <ac:picMk id="6" creationId="{0B9A1C92-CAE8-F310-F0F1-B763C5553315}"/>
          </ac:picMkLst>
        </pc:picChg>
        <pc:picChg chg="add mod">
          <ac:chgData name="Abdelmajid.Ihab" userId="8601b2c7-4293-4dc7-a2fe-7a3b8d2d8e34" providerId="ADAL" clId="{751ED663-8390-4F4A-A27F-FD7416647709}" dt="2022-06-06T18:40:28.956" v="444" actId="1076"/>
          <ac:picMkLst>
            <pc:docMk/>
            <pc:sldMk cId="1515351875" sldId="290"/>
            <ac:picMk id="7" creationId="{7DE53C1B-EC38-48FE-BF8B-6C2F85414171}"/>
          </ac:picMkLst>
        </pc:picChg>
      </pc:sldChg>
      <pc:sldChg chg="addSp delSp modSp add mod delAnim modAnim">
        <pc:chgData name="Abdelmajid.Ihab" userId="8601b2c7-4293-4dc7-a2fe-7a3b8d2d8e34" providerId="ADAL" clId="{751ED663-8390-4F4A-A27F-FD7416647709}" dt="2022-06-06T18:41:15.770" v="454"/>
        <pc:sldMkLst>
          <pc:docMk/>
          <pc:sldMk cId="2716614279" sldId="291"/>
        </pc:sldMkLst>
        <pc:spChg chg="mod">
          <ac:chgData name="Abdelmajid.Ihab" userId="8601b2c7-4293-4dc7-a2fe-7a3b8d2d8e34" providerId="ADAL" clId="{751ED663-8390-4F4A-A27F-FD7416647709}" dt="2022-06-06T18:41:05.198" v="452" actId="27636"/>
          <ac:spMkLst>
            <pc:docMk/>
            <pc:sldMk cId="2716614279" sldId="291"/>
            <ac:spMk id="4" creationId="{0855B705-23E1-9A33-B11D-98B3E49800F7}"/>
          </ac:spMkLst>
        </pc:spChg>
        <pc:picChg chg="add mod">
          <ac:chgData name="Abdelmajid.Ihab" userId="8601b2c7-4293-4dc7-a2fe-7a3b8d2d8e34" providerId="ADAL" clId="{751ED663-8390-4F4A-A27F-FD7416647709}" dt="2022-06-06T18:40:58.121" v="448"/>
          <ac:picMkLst>
            <pc:docMk/>
            <pc:sldMk cId="2716614279" sldId="291"/>
            <ac:picMk id="6" creationId="{9E802A6A-1341-D28B-8588-D17117731493}"/>
          </ac:picMkLst>
        </pc:picChg>
        <pc:picChg chg="del">
          <ac:chgData name="Abdelmajid.Ihab" userId="8601b2c7-4293-4dc7-a2fe-7a3b8d2d8e34" providerId="ADAL" clId="{751ED663-8390-4F4A-A27F-FD7416647709}" dt="2022-06-06T18:40:57.038" v="447" actId="478"/>
          <ac:picMkLst>
            <pc:docMk/>
            <pc:sldMk cId="2716614279" sldId="291"/>
            <ac:picMk id="7" creationId="{7DE53C1B-EC38-48FE-BF8B-6C2F85414171}"/>
          </ac:picMkLst>
        </pc:picChg>
      </pc:sldChg>
      <pc:sldChg chg="addSp delSp modSp add mod delAnim modAnim">
        <pc:chgData name="Abdelmajid.Ihab" userId="8601b2c7-4293-4dc7-a2fe-7a3b8d2d8e34" providerId="ADAL" clId="{751ED663-8390-4F4A-A27F-FD7416647709}" dt="2022-06-06T18:43:08.326" v="481"/>
        <pc:sldMkLst>
          <pc:docMk/>
          <pc:sldMk cId="1120125445" sldId="292"/>
        </pc:sldMkLst>
        <pc:spChg chg="mod">
          <ac:chgData name="Abdelmajid.Ihab" userId="8601b2c7-4293-4dc7-a2fe-7a3b8d2d8e34" providerId="ADAL" clId="{751ED663-8390-4F4A-A27F-FD7416647709}" dt="2022-06-06T18:41:46.688" v="459" actId="14100"/>
          <ac:spMkLst>
            <pc:docMk/>
            <pc:sldMk cId="1120125445" sldId="292"/>
            <ac:spMk id="4" creationId="{0855B705-23E1-9A33-B11D-98B3E49800F7}"/>
          </ac:spMkLst>
        </pc:spChg>
        <pc:spChg chg="add mod">
          <ac:chgData name="Abdelmajid.Ihab" userId="8601b2c7-4293-4dc7-a2fe-7a3b8d2d8e34" providerId="ADAL" clId="{751ED663-8390-4F4A-A27F-FD7416647709}" dt="2022-06-06T18:42:11.377" v="466" actId="14100"/>
          <ac:spMkLst>
            <pc:docMk/>
            <pc:sldMk cId="1120125445" sldId="292"/>
            <ac:spMk id="7" creationId="{102F2DEE-4E1C-8164-EDE3-132AC398234B}"/>
          </ac:spMkLst>
        </pc:spChg>
        <pc:spChg chg="add mod">
          <ac:chgData name="Abdelmajid.Ihab" userId="8601b2c7-4293-4dc7-a2fe-7a3b8d2d8e34" providerId="ADAL" clId="{751ED663-8390-4F4A-A27F-FD7416647709}" dt="2022-06-06T18:42:26.170" v="475"/>
          <ac:spMkLst>
            <pc:docMk/>
            <pc:sldMk cId="1120125445" sldId="292"/>
            <ac:spMk id="8" creationId="{F9CC2759-29FC-2A7B-0E91-4EA51F5DCC13}"/>
          </ac:spMkLst>
        </pc:spChg>
        <pc:spChg chg="add mod">
          <ac:chgData name="Abdelmajid.Ihab" userId="8601b2c7-4293-4dc7-a2fe-7a3b8d2d8e34" providerId="ADAL" clId="{751ED663-8390-4F4A-A27F-FD7416647709}" dt="2022-06-06T18:42:31.665" v="478"/>
          <ac:spMkLst>
            <pc:docMk/>
            <pc:sldMk cId="1120125445" sldId="292"/>
            <ac:spMk id="9" creationId="{EDCDF04A-FA9F-E58D-190D-93AE45761AF0}"/>
          </ac:spMkLst>
        </pc:spChg>
        <pc:picChg chg="del">
          <ac:chgData name="Abdelmajid.Ihab" userId="8601b2c7-4293-4dc7-a2fe-7a3b8d2d8e34" providerId="ADAL" clId="{751ED663-8390-4F4A-A27F-FD7416647709}" dt="2022-06-06T18:41:30.040" v="456" actId="478"/>
          <ac:picMkLst>
            <pc:docMk/>
            <pc:sldMk cId="1120125445" sldId="292"/>
            <ac:picMk id="6" creationId="{9E802A6A-1341-D28B-8588-D17117731493}"/>
          </ac:picMkLst>
        </pc:picChg>
      </pc:sldChg>
      <pc:sldChg chg="addSp delSp modSp add mod delAnim modAnim">
        <pc:chgData name="Abdelmajid.Ihab" userId="8601b2c7-4293-4dc7-a2fe-7a3b8d2d8e34" providerId="ADAL" clId="{751ED663-8390-4F4A-A27F-FD7416647709}" dt="2022-06-06T19:11:10.455" v="1057"/>
        <pc:sldMkLst>
          <pc:docMk/>
          <pc:sldMk cId="4021514536" sldId="293"/>
        </pc:sldMkLst>
        <pc:spChg chg="mod">
          <ac:chgData name="Abdelmajid.Ihab" userId="8601b2c7-4293-4dc7-a2fe-7a3b8d2d8e34" providerId="ADAL" clId="{751ED663-8390-4F4A-A27F-FD7416647709}" dt="2022-06-06T18:43:28.839" v="483"/>
          <ac:spMkLst>
            <pc:docMk/>
            <pc:sldMk cId="4021514536" sldId="293"/>
            <ac:spMk id="4" creationId="{0855B705-23E1-9A33-B11D-98B3E49800F7}"/>
          </ac:spMkLst>
        </pc:spChg>
        <pc:spChg chg="del">
          <ac:chgData name="Abdelmajid.Ihab" userId="8601b2c7-4293-4dc7-a2fe-7a3b8d2d8e34" providerId="ADAL" clId="{751ED663-8390-4F4A-A27F-FD7416647709}" dt="2022-06-06T18:43:41.289" v="486" actId="478"/>
          <ac:spMkLst>
            <pc:docMk/>
            <pc:sldMk cId="4021514536" sldId="293"/>
            <ac:spMk id="8" creationId="{F9CC2759-29FC-2A7B-0E91-4EA51F5DCC13}"/>
          </ac:spMkLst>
        </pc:spChg>
        <pc:spChg chg="del">
          <ac:chgData name="Abdelmajid.Ihab" userId="8601b2c7-4293-4dc7-a2fe-7a3b8d2d8e34" providerId="ADAL" clId="{751ED663-8390-4F4A-A27F-FD7416647709}" dt="2022-06-06T18:43:41.289" v="486" actId="478"/>
          <ac:spMkLst>
            <pc:docMk/>
            <pc:sldMk cId="4021514536" sldId="293"/>
            <ac:spMk id="9" creationId="{EDCDF04A-FA9F-E58D-190D-93AE45761AF0}"/>
          </ac:spMkLst>
        </pc:spChg>
        <pc:picChg chg="add mod">
          <ac:chgData name="Abdelmajid.Ihab" userId="8601b2c7-4293-4dc7-a2fe-7a3b8d2d8e34" providerId="ADAL" clId="{751ED663-8390-4F4A-A27F-FD7416647709}" dt="2022-06-06T18:43:48.038" v="488" actId="14100"/>
          <ac:picMkLst>
            <pc:docMk/>
            <pc:sldMk cId="4021514536" sldId="293"/>
            <ac:picMk id="10" creationId="{91016CBC-C34B-F44D-8EAB-F01F27ABFBF3}"/>
          </ac:picMkLst>
        </pc:picChg>
      </pc:sldChg>
      <pc:sldChg chg="addSp delSp modSp add mod delAnim modAnim">
        <pc:chgData name="Abdelmajid.Ihab" userId="8601b2c7-4293-4dc7-a2fe-7a3b8d2d8e34" providerId="ADAL" clId="{751ED663-8390-4F4A-A27F-FD7416647709}" dt="2022-06-06T19:11:17.866" v="1059"/>
        <pc:sldMkLst>
          <pc:docMk/>
          <pc:sldMk cId="2860896024" sldId="294"/>
        </pc:sldMkLst>
        <pc:spChg chg="del">
          <ac:chgData name="Abdelmajid.Ihab" userId="8601b2c7-4293-4dc7-a2fe-7a3b8d2d8e34" providerId="ADAL" clId="{751ED663-8390-4F4A-A27F-FD7416647709}" dt="2022-06-06T18:44:06.047" v="490" actId="478"/>
          <ac:spMkLst>
            <pc:docMk/>
            <pc:sldMk cId="2860896024" sldId="294"/>
            <ac:spMk id="9" creationId="{EDCDF04A-FA9F-E58D-190D-93AE45761AF0}"/>
          </ac:spMkLst>
        </pc:spChg>
        <pc:picChg chg="add mod">
          <ac:chgData name="Abdelmajid.Ihab" userId="8601b2c7-4293-4dc7-a2fe-7a3b8d2d8e34" providerId="ADAL" clId="{751ED663-8390-4F4A-A27F-FD7416647709}" dt="2022-06-06T18:44:14.956" v="492" actId="14100"/>
          <ac:picMkLst>
            <pc:docMk/>
            <pc:sldMk cId="2860896024" sldId="294"/>
            <ac:picMk id="10" creationId="{D378837E-F514-345F-08F8-43F4C0FDDB21}"/>
          </ac:picMkLst>
        </pc:picChg>
      </pc:sldChg>
      <pc:sldChg chg="addSp modSp add mod modAnim">
        <pc:chgData name="Abdelmajid.Ihab" userId="8601b2c7-4293-4dc7-a2fe-7a3b8d2d8e34" providerId="ADAL" clId="{751ED663-8390-4F4A-A27F-FD7416647709}" dt="2022-06-06T19:11:24.331" v="1061"/>
        <pc:sldMkLst>
          <pc:docMk/>
          <pc:sldMk cId="3924761232" sldId="295"/>
        </pc:sldMkLst>
        <pc:picChg chg="add mod">
          <ac:chgData name="Abdelmajid.Ihab" userId="8601b2c7-4293-4dc7-a2fe-7a3b8d2d8e34" providerId="ADAL" clId="{751ED663-8390-4F4A-A27F-FD7416647709}" dt="2022-06-06T18:44:25.696" v="494" actId="14100"/>
          <ac:picMkLst>
            <pc:docMk/>
            <pc:sldMk cId="3924761232" sldId="295"/>
            <ac:picMk id="10" creationId="{685F091E-8F07-F116-BDF2-BFFE27283C12}"/>
          </ac:picMkLst>
        </pc:picChg>
      </pc:sldChg>
      <pc:sldChg chg="addSp delSp modSp add mod modAnim">
        <pc:chgData name="Abdelmajid.Ihab" userId="8601b2c7-4293-4dc7-a2fe-7a3b8d2d8e34" providerId="ADAL" clId="{751ED663-8390-4F4A-A27F-FD7416647709}" dt="2022-06-06T19:11:38.626" v="1064"/>
        <pc:sldMkLst>
          <pc:docMk/>
          <pc:sldMk cId="3910267790" sldId="296"/>
        </pc:sldMkLst>
        <pc:spChg chg="mod">
          <ac:chgData name="Abdelmajid.Ihab" userId="8601b2c7-4293-4dc7-a2fe-7a3b8d2d8e34" providerId="ADAL" clId="{751ED663-8390-4F4A-A27F-FD7416647709}" dt="2022-06-06T18:44:41.949" v="496"/>
          <ac:spMkLst>
            <pc:docMk/>
            <pc:sldMk cId="3910267790" sldId="296"/>
            <ac:spMk id="4" creationId="{0855B705-23E1-9A33-B11D-98B3E49800F7}"/>
          </ac:spMkLst>
        </pc:spChg>
        <pc:spChg chg="mod">
          <ac:chgData name="Abdelmajid.Ihab" userId="8601b2c7-4293-4dc7-a2fe-7a3b8d2d8e34" providerId="ADAL" clId="{751ED663-8390-4F4A-A27F-FD7416647709}" dt="2022-06-06T18:45:11.399" v="505" actId="12"/>
          <ac:spMkLst>
            <pc:docMk/>
            <pc:sldMk cId="3910267790" sldId="296"/>
            <ac:spMk id="7" creationId="{102F2DEE-4E1C-8164-EDE3-132AC398234B}"/>
          </ac:spMkLst>
        </pc:spChg>
        <pc:spChg chg="mod">
          <ac:chgData name="Abdelmajid.Ihab" userId="8601b2c7-4293-4dc7-a2fe-7a3b8d2d8e34" providerId="ADAL" clId="{751ED663-8390-4F4A-A27F-FD7416647709}" dt="2022-06-06T18:45:11.399" v="505" actId="12"/>
          <ac:spMkLst>
            <pc:docMk/>
            <pc:sldMk cId="3910267790" sldId="296"/>
            <ac:spMk id="8" creationId="{F9CC2759-29FC-2A7B-0E91-4EA51F5DCC13}"/>
          </ac:spMkLst>
        </pc:spChg>
        <pc:spChg chg="mod">
          <ac:chgData name="Abdelmajid.Ihab" userId="8601b2c7-4293-4dc7-a2fe-7a3b8d2d8e34" providerId="ADAL" clId="{751ED663-8390-4F4A-A27F-FD7416647709}" dt="2022-06-06T18:45:11.399" v="505" actId="12"/>
          <ac:spMkLst>
            <pc:docMk/>
            <pc:sldMk cId="3910267790" sldId="296"/>
            <ac:spMk id="9" creationId="{EDCDF04A-FA9F-E58D-190D-93AE45761AF0}"/>
          </ac:spMkLst>
        </pc:spChg>
        <pc:spChg chg="add mod">
          <ac:chgData name="Abdelmajid.Ihab" userId="8601b2c7-4293-4dc7-a2fe-7a3b8d2d8e34" providerId="ADAL" clId="{751ED663-8390-4F4A-A27F-FD7416647709}" dt="2022-06-06T18:45:23.653" v="509"/>
          <ac:spMkLst>
            <pc:docMk/>
            <pc:sldMk cId="3910267790" sldId="296"/>
            <ac:spMk id="11" creationId="{7864C44F-11CA-8175-89A0-49427EA9E998}"/>
          </ac:spMkLst>
        </pc:spChg>
        <pc:picChg chg="del">
          <ac:chgData name="Abdelmajid.Ihab" userId="8601b2c7-4293-4dc7-a2fe-7a3b8d2d8e34" providerId="ADAL" clId="{751ED663-8390-4F4A-A27F-FD7416647709}" dt="2022-06-06T18:45:28.604" v="510" actId="478"/>
          <ac:picMkLst>
            <pc:docMk/>
            <pc:sldMk cId="3910267790" sldId="296"/>
            <ac:picMk id="10" creationId="{685F091E-8F07-F116-BDF2-BFFE27283C12}"/>
          </ac:picMkLst>
        </pc:picChg>
        <pc:picChg chg="add mod">
          <ac:chgData name="Abdelmajid.Ihab" userId="8601b2c7-4293-4dc7-a2fe-7a3b8d2d8e34" providerId="ADAL" clId="{751ED663-8390-4F4A-A27F-FD7416647709}" dt="2022-06-06T18:45:35.154" v="514" actId="1076"/>
          <ac:picMkLst>
            <pc:docMk/>
            <pc:sldMk cId="3910267790" sldId="296"/>
            <ac:picMk id="12" creationId="{4FF960FD-C2FB-ACAD-342A-8F4DE6346A48}"/>
          </ac:picMkLst>
        </pc:picChg>
      </pc:sldChg>
      <pc:sldChg chg="addSp delSp modSp add mod modAnim">
        <pc:chgData name="Abdelmajid.Ihab" userId="8601b2c7-4293-4dc7-a2fe-7a3b8d2d8e34" providerId="ADAL" clId="{751ED663-8390-4F4A-A27F-FD7416647709}" dt="2022-06-06T19:11:55.103" v="1067"/>
        <pc:sldMkLst>
          <pc:docMk/>
          <pc:sldMk cId="10774997" sldId="297"/>
        </pc:sldMkLst>
        <pc:spChg chg="mod">
          <ac:chgData name="Abdelmajid.Ihab" userId="8601b2c7-4293-4dc7-a2fe-7a3b8d2d8e34" providerId="ADAL" clId="{751ED663-8390-4F4A-A27F-FD7416647709}" dt="2022-06-06T18:46:01.037" v="516"/>
          <ac:spMkLst>
            <pc:docMk/>
            <pc:sldMk cId="10774997" sldId="297"/>
            <ac:spMk id="3" creationId="{C06EC266-5B14-5F12-B2CC-F09E382C86EB}"/>
          </ac:spMkLst>
        </pc:spChg>
        <pc:spChg chg="mod">
          <ac:chgData name="Abdelmajid.Ihab" userId="8601b2c7-4293-4dc7-a2fe-7a3b8d2d8e34" providerId="ADAL" clId="{751ED663-8390-4F4A-A27F-FD7416647709}" dt="2022-06-06T18:46:07.676" v="518" actId="14100"/>
          <ac:spMkLst>
            <pc:docMk/>
            <pc:sldMk cId="10774997" sldId="297"/>
            <ac:spMk id="4" creationId="{0855B705-23E1-9A33-B11D-98B3E49800F7}"/>
          </ac:spMkLst>
        </pc:spChg>
        <pc:spChg chg="mod">
          <ac:chgData name="Abdelmajid.Ihab" userId="8601b2c7-4293-4dc7-a2fe-7a3b8d2d8e34" providerId="ADAL" clId="{751ED663-8390-4F4A-A27F-FD7416647709}" dt="2022-06-06T18:46:18.566" v="520"/>
          <ac:spMkLst>
            <pc:docMk/>
            <pc:sldMk cId="10774997" sldId="297"/>
            <ac:spMk id="7" creationId="{102F2DEE-4E1C-8164-EDE3-132AC398234B}"/>
          </ac:spMkLst>
        </pc:spChg>
        <pc:spChg chg="mod">
          <ac:chgData name="Abdelmajid.Ihab" userId="8601b2c7-4293-4dc7-a2fe-7a3b8d2d8e34" providerId="ADAL" clId="{751ED663-8390-4F4A-A27F-FD7416647709}" dt="2022-06-06T18:46:22.875" v="521"/>
          <ac:spMkLst>
            <pc:docMk/>
            <pc:sldMk cId="10774997" sldId="297"/>
            <ac:spMk id="8" creationId="{F9CC2759-29FC-2A7B-0E91-4EA51F5DCC13}"/>
          </ac:spMkLst>
        </pc:spChg>
        <pc:spChg chg="mod">
          <ac:chgData name="Abdelmajid.Ihab" userId="8601b2c7-4293-4dc7-a2fe-7a3b8d2d8e34" providerId="ADAL" clId="{751ED663-8390-4F4A-A27F-FD7416647709}" dt="2022-06-06T18:46:26.988" v="522"/>
          <ac:spMkLst>
            <pc:docMk/>
            <pc:sldMk cId="10774997" sldId="297"/>
            <ac:spMk id="9" creationId="{EDCDF04A-FA9F-E58D-190D-93AE45761AF0}"/>
          </ac:spMkLst>
        </pc:spChg>
        <pc:spChg chg="add mod">
          <ac:chgData name="Abdelmajid.Ihab" userId="8601b2c7-4293-4dc7-a2fe-7a3b8d2d8e34" providerId="ADAL" clId="{751ED663-8390-4F4A-A27F-FD7416647709}" dt="2022-06-06T18:46:51.080" v="528"/>
          <ac:spMkLst>
            <pc:docMk/>
            <pc:sldMk cId="10774997" sldId="297"/>
            <ac:spMk id="10" creationId="{E308AA73-722C-F02F-56FD-05D6FA6CC299}"/>
          </ac:spMkLst>
        </pc:spChg>
        <pc:spChg chg="mod">
          <ac:chgData name="Abdelmajid.Ihab" userId="8601b2c7-4293-4dc7-a2fe-7a3b8d2d8e34" providerId="ADAL" clId="{751ED663-8390-4F4A-A27F-FD7416647709}" dt="2022-06-06T18:46:33.795" v="525"/>
          <ac:spMkLst>
            <pc:docMk/>
            <pc:sldMk cId="10774997" sldId="297"/>
            <ac:spMk id="11" creationId="{7864C44F-11CA-8175-89A0-49427EA9E998}"/>
          </ac:spMkLst>
        </pc:spChg>
        <pc:spChg chg="add mod">
          <ac:chgData name="Abdelmajid.Ihab" userId="8601b2c7-4293-4dc7-a2fe-7a3b8d2d8e34" providerId="ADAL" clId="{751ED663-8390-4F4A-A27F-FD7416647709}" dt="2022-06-06T18:47:26.486" v="536"/>
          <ac:spMkLst>
            <pc:docMk/>
            <pc:sldMk cId="10774997" sldId="297"/>
            <ac:spMk id="14" creationId="{37BC0789-02AA-5B38-0C51-9FE1E15D7CCF}"/>
          </ac:spMkLst>
        </pc:spChg>
        <pc:spChg chg="add mod">
          <ac:chgData name="Abdelmajid.Ihab" userId="8601b2c7-4293-4dc7-a2fe-7a3b8d2d8e34" providerId="ADAL" clId="{751ED663-8390-4F4A-A27F-FD7416647709}" dt="2022-06-06T18:48:17.875" v="545"/>
          <ac:spMkLst>
            <pc:docMk/>
            <pc:sldMk cId="10774997" sldId="297"/>
            <ac:spMk id="15" creationId="{66BEA5AE-8761-78F4-3887-06873D3362F6}"/>
          </ac:spMkLst>
        </pc:spChg>
        <pc:picChg chg="del">
          <ac:chgData name="Abdelmajid.Ihab" userId="8601b2c7-4293-4dc7-a2fe-7a3b8d2d8e34" providerId="ADAL" clId="{751ED663-8390-4F4A-A27F-FD7416647709}" dt="2022-06-06T18:46:57.676" v="529" actId="478"/>
          <ac:picMkLst>
            <pc:docMk/>
            <pc:sldMk cId="10774997" sldId="297"/>
            <ac:picMk id="12" creationId="{4FF960FD-C2FB-ACAD-342A-8F4DE6346A48}"/>
          </ac:picMkLst>
        </pc:picChg>
        <pc:picChg chg="add mod">
          <ac:chgData name="Abdelmajid.Ihab" userId="8601b2c7-4293-4dc7-a2fe-7a3b8d2d8e34" providerId="ADAL" clId="{751ED663-8390-4F4A-A27F-FD7416647709}" dt="2022-06-06T18:47:07.771" v="533" actId="1076"/>
          <ac:picMkLst>
            <pc:docMk/>
            <pc:sldMk cId="10774997" sldId="297"/>
            <ac:picMk id="13" creationId="{246A9FDC-BB27-5A5E-7368-BF517E70171D}"/>
          </ac:picMkLst>
        </pc:picChg>
      </pc:sldChg>
      <pc:sldChg chg="addSp delSp modSp add mod delAnim modAnim">
        <pc:chgData name="Abdelmajid.Ihab" userId="8601b2c7-4293-4dc7-a2fe-7a3b8d2d8e34" providerId="ADAL" clId="{751ED663-8390-4F4A-A27F-FD7416647709}" dt="2022-06-06T18:52:00.890" v="583" actId="14100"/>
        <pc:sldMkLst>
          <pc:docMk/>
          <pc:sldMk cId="2404551239" sldId="298"/>
        </pc:sldMkLst>
        <pc:spChg chg="mod">
          <ac:chgData name="Abdelmajid.Ihab" userId="8601b2c7-4293-4dc7-a2fe-7a3b8d2d8e34" providerId="ADAL" clId="{751ED663-8390-4F4A-A27F-FD7416647709}" dt="2022-06-06T18:49:43.910" v="554" actId="14100"/>
          <ac:spMkLst>
            <pc:docMk/>
            <pc:sldMk cId="2404551239" sldId="298"/>
            <ac:spMk id="3" creationId="{C06EC266-5B14-5F12-B2CC-F09E382C86EB}"/>
          </ac:spMkLst>
        </pc:spChg>
        <pc:spChg chg="mod">
          <ac:chgData name="Abdelmajid.Ihab" userId="8601b2c7-4293-4dc7-a2fe-7a3b8d2d8e34" providerId="ADAL" clId="{751ED663-8390-4F4A-A27F-FD7416647709}" dt="2022-06-06T18:50:34.377" v="563" actId="1076"/>
          <ac:spMkLst>
            <pc:docMk/>
            <pc:sldMk cId="2404551239" sldId="298"/>
            <ac:spMk id="4" creationId="{0855B705-23E1-9A33-B11D-98B3E49800F7}"/>
          </ac:spMkLst>
        </pc:spChg>
        <pc:spChg chg="mod">
          <ac:chgData name="Abdelmajid.Ihab" userId="8601b2c7-4293-4dc7-a2fe-7a3b8d2d8e34" providerId="ADAL" clId="{751ED663-8390-4F4A-A27F-FD7416647709}" dt="2022-06-06T18:51:09.311" v="571" actId="20577"/>
          <ac:spMkLst>
            <pc:docMk/>
            <pc:sldMk cId="2404551239" sldId="298"/>
            <ac:spMk id="7" creationId="{102F2DEE-4E1C-8164-EDE3-132AC398234B}"/>
          </ac:spMkLst>
        </pc:spChg>
        <pc:spChg chg="del">
          <ac:chgData name="Abdelmajid.Ihab" userId="8601b2c7-4293-4dc7-a2fe-7a3b8d2d8e34" providerId="ADAL" clId="{751ED663-8390-4F4A-A27F-FD7416647709}" dt="2022-06-06T18:50:55.234" v="566" actId="478"/>
          <ac:spMkLst>
            <pc:docMk/>
            <pc:sldMk cId="2404551239" sldId="298"/>
            <ac:spMk id="8" creationId="{F9CC2759-29FC-2A7B-0E91-4EA51F5DCC13}"/>
          </ac:spMkLst>
        </pc:spChg>
        <pc:spChg chg="del">
          <ac:chgData name="Abdelmajid.Ihab" userId="8601b2c7-4293-4dc7-a2fe-7a3b8d2d8e34" providerId="ADAL" clId="{751ED663-8390-4F4A-A27F-FD7416647709}" dt="2022-06-06T18:50:55.234" v="566" actId="478"/>
          <ac:spMkLst>
            <pc:docMk/>
            <pc:sldMk cId="2404551239" sldId="298"/>
            <ac:spMk id="9" creationId="{EDCDF04A-FA9F-E58D-190D-93AE45761AF0}"/>
          </ac:spMkLst>
        </pc:spChg>
        <pc:spChg chg="mod">
          <ac:chgData name="Abdelmajid.Ihab" userId="8601b2c7-4293-4dc7-a2fe-7a3b8d2d8e34" providerId="ADAL" clId="{751ED663-8390-4F4A-A27F-FD7416647709}" dt="2022-06-06T18:51:26.517" v="576" actId="1076"/>
          <ac:spMkLst>
            <pc:docMk/>
            <pc:sldMk cId="2404551239" sldId="298"/>
            <ac:spMk id="10" creationId="{E308AA73-722C-F02F-56FD-05D6FA6CC299}"/>
          </ac:spMkLst>
        </pc:spChg>
        <pc:spChg chg="del">
          <ac:chgData name="Abdelmajid.Ihab" userId="8601b2c7-4293-4dc7-a2fe-7a3b8d2d8e34" providerId="ADAL" clId="{751ED663-8390-4F4A-A27F-FD7416647709}" dt="2022-06-06T18:50:55.234" v="566" actId="478"/>
          <ac:spMkLst>
            <pc:docMk/>
            <pc:sldMk cId="2404551239" sldId="298"/>
            <ac:spMk id="11" creationId="{7864C44F-11CA-8175-89A0-49427EA9E998}"/>
          </ac:spMkLst>
        </pc:spChg>
        <pc:spChg chg="del">
          <ac:chgData name="Abdelmajid.Ihab" userId="8601b2c7-4293-4dc7-a2fe-7a3b8d2d8e34" providerId="ADAL" clId="{751ED663-8390-4F4A-A27F-FD7416647709}" dt="2022-06-06T18:51:30.048" v="577" actId="478"/>
          <ac:spMkLst>
            <pc:docMk/>
            <pc:sldMk cId="2404551239" sldId="298"/>
            <ac:spMk id="14" creationId="{37BC0789-02AA-5B38-0C51-9FE1E15D7CCF}"/>
          </ac:spMkLst>
        </pc:spChg>
        <pc:spChg chg="del">
          <ac:chgData name="Abdelmajid.Ihab" userId="8601b2c7-4293-4dc7-a2fe-7a3b8d2d8e34" providerId="ADAL" clId="{751ED663-8390-4F4A-A27F-FD7416647709}" dt="2022-06-06T18:51:30.048" v="577" actId="478"/>
          <ac:spMkLst>
            <pc:docMk/>
            <pc:sldMk cId="2404551239" sldId="298"/>
            <ac:spMk id="15" creationId="{66BEA5AE-8761-78F4-3887-06873D3362F6}"/>
          </ac:spMkLst>
        </pc:spChg>
        <pc:spChg chg="add mod">
          <ac:chgData name="Abdelmajid.Ihab" userId="8601b2c7-4293-4dc7-a2fe-7a3b8d2d8e34" providerId="ADAL" clId="{751ED663-8390-4F4A-A27F-FD7416647709}" dt="2022-06-06T18:52:00.890" v="583" actId="14100"/>
          <ac:spMkLst>
            <pc:docMk/>
            <pc:sldMk cId="2404551239" sldId="298"/>
            <ac:spMk id="16" creationId="{9F834B05-5C34-CBA6-EC25-7210DB27D4B2}"/>
          </ac:spMkLst>
        </pc:spChg>
        <pc:picChg chg="del">
          <ac:chgData name="Abdelmajid.Ihab" userId="8601b2c7-4293-4dc7-a2fe-7a3b8d2d8e34" providerId="ADAL" clId="{751ED663-8390-4F4A-A27F-FD7416647709}" dt="2022-06-06T18:49:24.292" v="547" actId="478"/>
          <ac:picMkLst>
            <pc:docMk/>
            <pc:sldMk cId="2404551239" sldId="298"/>
            <ac:picMk id="13" creationId="{246A9FDC-BB27-5A5E-7368-BF517E70171D}"/>
          </ac:picMkLst>
        </pc:picChg>
      </pc:sldChg>
      <pc:sldChg chg="addSp delSp modSp add mod delAnim modAnim">
        <pc:chgData name="Abdelmajid.Ihab" userId="8601b2c7-4293-4dc7-a2fe-7a3b8d2d8e34" providerId="ADAL" clId="{751ED663-8390-4F4A-A27F-FD7416647709}" dt="2022-06-06T18:53:56.832" v="648"/>
        <pc:sldMkLst>
          <pc:docMk/>
          <pc:sldMk cId="3093055575" sldId="299"/>
        </pc:sldMkLst>
        <pc:spChg chg="mod">
          <ac:chgData name="Abdelmajid.Ihab" userId="8601b2c7-4293-4dc7-a2fe-7a3b8d2d8e34" providerId="ADAL" clId="{751ED663-8390-4F4A-A27F-FD7416647709}" dt="2022-06-06T18:53:03.455" v="635" actId="27636"/>
          <ac:spMkLst>
            <pc:docMk/>
            <pc:sldMk cId="3093055575" sldId="299"/>
            <ac:spMk id="4" creationId="{0855B705-23E1-9A33-B11D-98B3E49800F7}"/>
          </ac:spMkLst>
        </pc:spChg>
        <pc:spChg chg="mod">
          <ac:chgData name="Abdelmajid.Ihab" userId="8601b2c7-4293-4dc7-a2fe-7a3b8d2d8e34" providerId="ADAL" clId="{751ED663-8390-4F4A-A27F-FD7416647709}" dt="2022-06-06T18:53:16.852" v="638" actId="14100"/>
          <ac:spMkLst>
            <pc:docMk/>
            <pc:sldMk cId="3093055575" sldId="299"/>
            <ac:spMk id="7" creationId="{102F2DEE-4E1C-8164-EDE3-132AC398234B}"/>
          </ac:spMkLst>
        </pc:spChg>
        <pc:spChg chg="add mod">
          <ac:chgData name="Abdelmajid.Ihab" userId="8601b2c7-4293-4dc7-a2fe-7a3b8d2d8e34" providerId="ADAL" clId="{751ED663-8390-4F4A-A27F-FD7416647709}" dt="2022-06-06T18:53:27.139" v="641"/>
          <ac:spMkLst>
            <pc:docMk/>
            <pc:sldMk cId="3093055575" sldId="299"/>
            <ac:spMk id="8" creationId="{FBF1E68C-F6C7-975D-5973-868956487E73}"/>
          </ac:spMkLst>
        </pc:spChg>
        <pc:spChg chg="add mod">
          <ac:chgData name="Abdelmajid.Ihab" userId="8601b2c7-4293-4dc7-a2fe-7a3b8d2d8e34" providerId="ADAL" clId="{751ED663-8390-4F4A-A27F-FD7416647709}" dt="2022-06-06T18:53:42.860" v="646"/>
          <ac:spMkLst>
            <pc:docMk/>
            <pc:sldMk cId="3093055575" sldId="299"/>
            <ac:spMk id="9" creationId="{F6896DBF-7E1F-07CE-D986-B2AF33154301}"/>
          </ac:spMkLst>
        </pc:spChg>
        <pc:spChg chg="del">
          <ac:chgData name="Abdelmajid.Ihab" userId="8601b2c7-4293-4dc7-a2fe-7a3b8d2d8e34" providerId="ADAL" clId="{751ED663-8390-4F4A-A27F-FD7416647709}" dt="2022-06-06T18:52:28.442" v="585" actId="478"/>
          <ac:spMkLst>
            <pc:docMk/>
            <pc:sldMk cId="3093055575" sldId="299"/>
            <ac:spMk id="10" creationId="{E308AA73-722C-F02F-56FD-05D6FA6CC299}"/>
          </ac:spMkLst>
        </pc:spChg>
        <pc:spChg chg="add del mod">
          <ac:chgData name="Abdelmajid.Ihab" userId="8601b2c7-4293-4dc7-a2fe-7a3b8d2d8e34" providerId="ADAL" clId="{751ED663-8390-4F4A-A27F-FD7416647709}" dt="2022-06-06T18:53:40.013" v="645"/>
          <ac:spMkLst>
            <pc:docMk/>
            <pc:sldMk cId="3093055575" sldId="299"/>
            <ac:spMk id="11" creationId="{185D006C-D759-0072-AE83-229DB3BB6D5F}"/>
          </ac:spMkLst>
        </pc:spChg>
        <pc:spChg chg="del">
          <ac:chgData name="Abdelmajid.Ihab" userId="8601b2c7-4293-4dc7-a2fe-7a3b8d2d8e34" providerId="ADAL" clId="{751ED663-8390-4F4A-A27F-FD7416647709}" dt="2022-06-06T18:52:28.442" v="585" actId="478"/>
          <ac:spMkLst>
            <pc:docMk/>
            <pc:sldMk cId="3093055575" sldId="299"/>
            <ac:spMk id="16" creationId="{9F834B05-5C34-CBA6-EC25-7210DB27D4B2}"/>
          </ac:spMkLst>
        </pc:spChg>
      </pc:sldChg>
      <pc:sldChg chg="addSp delSp modSp add mod addAnim delAnim modAnim">
        <pc:chgData name="Abdelmajid.Ihab" userId="8601b2c7-4293-4dc7-a2fe-7a3b8d2d8e34" providerId="ADAL" clId="{751ED663-8390-4F4A-A27F-FD7416647709}" dt="2022-06-06T19:12:28.674" v="1075"/>
        <pc:sldMkLst>
          <pc:docMk/>
          <pc:sldMk cId="3659970847" sldId="300"/>
        </pc:sldMkLst>
        <pc:spChg chg="mod">
          <ac:chgData name="Abdelmajid.Ihab" userId="8601b2c7-4293-4dc7-a2fe-7a3b8d2d8e34" providerId="ADAL" clId="{751ED663-8390-4F4A-A27F-FD7416647709}" dt="2022-06-06T18:55:02.456" v="698" actId="27636"/>
          <ac:spMkLst>
            <pc:docMk/>
            <pc:sldMk cId="3659970847" sldId="300"/>
            <ac:spMk id="4" creationId="{0855B705-23E1-9A33-B11D-98B3E49800F7}"/>
          </ac:spMkLst>
        </pc:spChg>
        <pc:spChg chg="del">
          <ac:chgData name="Abdelmajid.Ihab" userId="8601b2c7-4293-4dc7-a2fe-7a3b8d2d8e34" providerId="ADAL" clId="{751ED663-8390-4F4A-A27F-FD7416647709}" dt="2022-06-06T18:55:06.978" v="699" actId="478"/>
          <ac:spMkLst>
            <pc:docMk/>
            <pc:sldMk cId="3659970847" sldId="300"/>
            <ac:spMk id="7" creationId="{102F2DEE-4E1C-8164-EDE3-132AC398234B}"/>
          </ac:spMkLst>
        </pc:spChg>
        <pc:spChg chg="del">
          <ac:chgData name="Abdelmajid.Ihab" userId="8601b2c7-4293-4dc7-a2fe-7a3b8d2d8e34" providerId="ADAL" clId="{751ED663-8390-4F4A-A27F-FD7416647709}" dt="2022-06-06T18:55:06.978" v="699" actId="478"/>
          <ac:spMkLst>
            <pc:docMk/>
            <pc:sldMk cId="3659970847" sldId="300"/>
            <ac:spMk id="8" creationId="{FBF1E68C-F6C7-975D-5973-868956487E73}"/>
          </ac:spMkLst>
        </pc:spChg>
        <pc:spChg chg="del">
          <ac:chgData name="Abdelmajid.Ihab" userId="8601b2c7-4293-4dc7-a2fe-7a3b8d2d8e34" providerId="ADAL" clId="{751ED663-8390-4F4A-A27F-FD7416647709}" dt="2022-06-06T18:55:06.978" v="699" actId="478"/>
          <ac:spMkLst>
            <pc:docMk/>
            <pc:sldMk cId="3659970847" sldId="300"/>
            <ac:spMk id="9" creationId="{F6896DBF-7E1F-07CE-D986-B2AF33154301}"/>
          </ac:spMkLst>
        </pc:spChg>
        <pc:spChg chg="add mod">
          <ac:chgData name="Abdelmajid.Ihab" userId="8601b2c7-4293-4dc7-a2fe-7a3b8d2d8e34" providerId="ADAL" clId="{751ED663-8390-4F4A-A27F-FD7416647709}" dt="2022-06-06T19:03:43.034" v="965" actId="14100"/>
          <ac:spMkLst>
            <pc:docMk/>
            <pc:sldMk cId="3659970847" sldId="300"/>
            <ac:spMk id="10" creationId="{17D8B8B0-66CE-791F-E529-63FBE545188C}"/>
          </ac:spMkLst>
        </pc:spChg>
        <pc:spChg chg="add del mod">
          <ac:chgData name="Abdelmajid.Ihab" userId="8601b2c7-4293-4dc7-a2fe-7a3b8d2d8e34" providerId="ADAL" clId="{751ED663-8390-4F4A-A27F-FD7416647709}" dt="2022-06-06T19:03:43.447" v="966" actId="478"/>
          <ac:spMkLst>
            <pc:docMk/>
            <pc:sldMk cId="3659970847" sldId="300"/>
            <ac:spMk id="11" creationId="{AB3F02D7-7FEB-2C7F-15CC-5F74A9880926}"/>
          </ac:spMkLst>
        </pc:spChg>
        <pc:picChg chg="add del mod">
          <ac:chgData name="Abdelmajid.Ihab" userId="8601b2c7-4293-4dc7-a2fe-7a3b8d2d8e34" providerId="ADAL" clId="{751ED663-8390-4F4A-A27F-FD7416647709}" dt="2022-06-06T19:01:29.735" v="914" actId="478"/>
          <ac:picMkLst>
            <pc:docMk/>
            <pc:sldMk cId="3659970847" sldId="300"/>
            <ac:picMk id="6" creationId="{21EBB10B-EE67-1CB3-07DD-26CA6C1E3988}"/>
          </ac:picMkLst>
        </pc:picChg>
        <pc:picChg chg="add del mod">
          <ac:chgData name="Abdelmajid.Ihab" userId="8601b2c7-4293-4dc7-a2fe-7a3b8d2d8e34" providerId="ADAL" clId="{751ED663-8390-4F4A-A27F-FD7416647709}" dt="2022-06-06T19:03:43.884" v="967" actId="478"/>
          <ac:picMkLst>
            <pc:docMk/>
            <pc:sldMk cId="3659970847" sldId="300"/>
            <ac:picMk id="13" creationId="{7595EC3F-92CE-F19B-FFDF-77F97D2F8592}"/>
          </ac:picMkLst>
        </pc:picChg>
        <pc:picChg chg="add del mod">
          <ac:chgData name="Abdelmajid.Ihab" userId="8601b2c7-4293-4dc7-a2fe-7a3b8d2d8e34" providerId="ADAL" clId="{751ED663-8390-4F4A-A27F-FD7416647709}" dt="2022-06-06T19:03:58.161" v="973" actId="1076"/>
          <ac:picMkLst>
            <pc:docMk/>
            <pc:sldMk cId="3659970847" sldId="300"/>
            <ac:picMk id="15" creationId="{187431A2-0C2D-6D09-4168-6D2843C2FCD8}"/>
          </ac:picMkLst>
        </pc:picChg>
      </pc:sldChg>
      <pc:sldChg chg="add del ord modAnim">
        <pc:chgData name="Abdelmajid.Ihab" userId="8601b2c7-4293-4dc7-a2fe-7a3b8d2d8e34" providerId="ADAL" clId="{751ED663-8390-4F4A-A27F-FD7416647709}" dt="2022-06-06T19:12:10.516" v="1070"/>
        <pc:sldMkLst>
          <pc:docMk/>
          <pc:sldMk cId="2635076628" sldId="301"/>
        </pc:sldMkLst>
      </pc:sldChg>
      <pc:sldChg chg="add ord modAnim">
        <pc:chgData name="Abdelmajid.Ihab" userId="8601b2c7-4293-4dc7-a2fe-7a3b8d2d8e34" providerId="ADAL" clId="{751ED663-8390-4F4A-A27F-FD7416647709}" dt="2022-06-06T19:12:21.181" v="1073"/>
        <pc:sldMkLst>
          <pc:docMk/>
          <pc:sldMk cId="2674376321" sldId="302"/>
        </pc:sldMkLst>
      </pc:sldChg>
      <pc:sldChg chg="addSp delSp modSp add mod ord modAnim">
        <pc:chgData name="Abdelmajid.Ihab" userId="8601b2c7-4293-4dc7-a2fe-7a3b8d2d8e34" providerId="ADAL" clId="{751ED663-8390-4F4A-A27F-FD7416647709}" dt="2022-06-06T19:12:37.209" v="1078"/>
        <pc:sldMkLst>
          <pc:docMk/>
          <pc:sldMk cId="2890823178" sldId="303"/>
        </pc:sldMkLst>
        <pc:spChg chg="mod">
          <ac:chgData name="Abdelmajid.Ihab" userId="8601b2c7-4293-4dc7-a2fe-7a3b8d2d8e34" providerId="ADAL" clId="{751ED663-8390-4F4A-A27F-FD7416647709}" dt="2022-06-06T19:04:48.513" v="988" actId="27636"/>
          <ac:spMkLst>
            <pc:docMk/>
            <pc:sldMk cId="2890823178" sldId="303"/>
            <ac:spMk id="10" creationId="{17D8B8B0-66CE-791F-E529-63FBE545188C}"/>
          </ac:spMkLst>
        </pc:spChg>
        <pc:spChg chg="mod">
          <ac:chgData name="Abdelmajid.Ihab" userId="8601b2c7-4293-4dc7-a2fe-7a3b8d2d8e34" providerId="ADAL" clId="{751ED663-8390-4F4A-A27F-FD7416647709}" dt="2022-06-06T19:05:04.616" v="994"/>
          <ac:spMkLst>
            <pc:docMk/>
            <pc:sldMk cId="2890823178" sldId="303"/>
            <ac:spMk id="11" creationId="{AB3F02D7-7FEB-2C7F-15CC-5F74A9880926}"/>
          </ac:spMkLst>
        </pc:spChg>
        <pc:picChg chg="add mod">
          <ac:chgData name="Abdelmajid.Ihab" userId="8601b2c7-4293-4dc7-a2fe-7a3b8d2d8e34" providerId="ADAL" clId="{751ED663-8390-4F4A-A27F-FD7416647709}" dt="2022-06-06T19:05:34.394" v="1000" actId="1076"/>
          <ac:picMkLst>
            <pc:docMk/>
            <pc:sldMk cId="2890823178" sldId="303"/>
            <ac:picMk id="6" creationId="{E0DD5B70-AEAB-55A3-3373-D766AAB3943B}"/>
          </ac:picMkLst>
        </pc:picChg>
        <pc:picChg chg="del">
          <ac:chgData name="Abdelmajid.Ihab" userId="8601b2c7-4293-4dc7-a2fe-7a3b8d2d8e34" providerId="ADAL" clId="{751ED663-8390-4F4A-A27F-FD7416647709}" dt="2022-06-06T19:05:20.627" v="995" actId="478"/>
          <ac:picMkLst>
            <pc:docMk/>
            <pc:sldMk cId="2890823178" sldId="303"/>
            <ac:picMk id="13" creationId="{7595EC3F-92CE-F19B-FFDF-77F97D2F8592}"/>
          </ac:picMkLst>
        </pc:picChg>
      </pc:sldChg>
      <pc:sldChg chg="addSp delSp modSp add mod delAnim modAnim">
        <pc:chgData name="Abdelmajid.Ihab" userId="8601b2c7-4293-4dc7-a2fe-7a3b8d2d8e34" providerId="ADAL" clId="{751ED663-8390-4F4A-A27F-FD7416647709}" dt="2022-06-06T19:10:15.223" v="1043"/>
        <pc:sldMkLst>
          <pc:docMk/>
          <pc:sldMk cId="2938839837" sldId="304"/>
        </pc:sldMkLst>
        <pc:spChg chg="mod">
          <ac:chgData name="Abdelmajid.Ihab" userId="8601b2c7-4293-4dc7-a2fe-7a3b8d2d8e34" providerId="ADAL" clId="{751ED663-8390-4F4A-A27F-FD7416647709}" dt="2022-06-06T19:08:43.282" v="1017" actId="27636"/>
          <ac:spMkLst>
            <pc:docMk/>
            <pc:sldMk cId="2938839837" sldId="304"/>
            <ac:spMk id="3" creationId="{C06EC266-5B14-5F12-B2CC-F09E382C86EB}"/>
          </ac:spMkLst>
        </pc:spChg>
        <pc:spChg chg="mod">
          <ac:chgData name="Abdelmajid.Ihab" userId="8601b2c7-4293-4dc7-a2fe-7a3b8d2d8e34" providerId="ADAL" clId="{751ED663-8390-4F4A-A27F-FD7416647709}" dt="2022-06-06T19:09:49.885" v="1037" actId="1076"/>
          <ac:spMkLst>
            <pc:docMk/>
            <pc:sldMk cId="2938839837" sldId="304"/>
            <ac:spMk id="4" creationId="{0855B705-23E1-9A33-B11D-98B3E49800F7}"/>
          </ac:spMkLst>
        </pc:spChg>
        <pc:spChg chg="add mod">
          <ac:chgData name="Abdelmajid.Ihab" userId="8601b2c7-4293-4dc7-a2fe-7a3b8d2d8e34" providerId="ADAL" clId="{751ED663-8390-4F4A-A27F-FD7416647709}" dt="2022-06-06T19:10:15.223" v="1043"/>
          <ac:spMkLst>
            <pc:docMk/>
            <pc:sldMk cId="2938839837" sldId="304"/>
            <ac:spMk id="8" creationId="{A6DE160E-2BD8-CB5D-464C-59353DFDF690}"/>
          </ac:spMkLst>
        </pc:spChg>
        <pc:spChg chg="del mod">
          <ac:chgData name="Abdelmajid.Ihab" userId="8601b2c7-4293-4dc7-a2fe-7a3b8d2d8e34" providerId="ADAL" clId="{751ED663-8390-4F4A-A27F-FD7416647709}" dt="2022-06-06T19:09:08.807" v="1022" actId="478"/>
          <ac:spMkLst>
            <pc:docMk/>
            <pc:sldMk cId="2938839837" sldId="304"/>
            <ac:spMk id="10" creationId="{17D8B8B0-66CE-791F-E529-63FBE545188C}"/>
          </ac:spMkLst>
        </pc:spChg>
        <pc:spChg chg="del mod">
          <ac:chgData name="Abdelmajid.Ihab" userId="8601b2c7-4293-4dc7-a2fe-7a3b8d2d8e34" providerId="ADAL" clId="{751ED663-8390-4F4A-A27F-FD7416647709}" dt="2022-06-06T19:09:08.807" v="1022" actId="478"/>
          <ac:spMkLst>
            <pc:docMk/>
            <pc:sldMk cId="2938839837" sldId="304"/>
            <ac:spMk id="11" creationId="{AB3F02D7-7FEB-2C7F-15CC-5F74A9880926}"/>
          </ac:spMkLst>
        </pc:spChg>
        <pc:picChg chg="del">
          <ac:chgData name="Abdelmajid.Ihab" userId="8601b2c7-4293-4dc7-a2fe-7a3b8d2d8e34" providerId="ADAL" clId="{751ED663-8390-4F4A-A27F-FD7416647709}" dt="2022-06-06T19:08:46.883" v="1018" actId="478"/>
          <ac:picMkLst>
            <pc:docMk/>
            <pc:sldMk cId="2938839837" sldId="304"/>
            <ac:picMk id="6" creationId="{E0DD5B70-AEAB-55A3-3373-D766AAB3943B}"/>
          </ac:picMkLst>
        </pc:picChg>
      </pc:sldChg>
      <pc:sldChg chg="addSp delSp modSp add mod modAnim">
        <pc:chgData name="Abdelmajid.Ihab" userId="8601b2c7-4293-4dc7-a2fe-7a3b8d2d8e34" providerId="ADAL" clId="{751ED663-8390-4F4A-A27F-FD7416647709}" dt="2022-06-06T19:14:26.335" v="1113"/>
        <pc:sldMkLst>
          <pc:docMk/>
          <pc:sldMk cId="915249587" sldId="305"/>
        </pc:sldMkLst>
        <pc:spChg chg="mod">
          <ac:chgData name="Abdelmajid.Ihab" userId="8601b2c7-4293-4dc7-a2fe-7a3b8d2d8e34" providerId="ADAL" clId="{751ED663-8390-4F4A-A27F-FD7416647709}" dt="2022-06-06T19:13:13.604" v="1087" actId="14100"/>
          <ac:spMkLst>
            <pc:docMk/>
            <pc:sldMk cId="915249587" sldId="305"/>
            <ac:spMk id="4" creationId="{0855B705-23E1-9A33-B11D-98B3E49800F7}"/>
          </ac:spMkLst>
        </pc:spChg>
        <pc:spChg chg="add mod">
          <ac:chgData name="Abdelmajid.Ihab" userId="8601b2c7-4293-4dc7-a2fe-7a3b8d2d8e34" providerId="ADAL" clId="{751ED663-8390-4F4A-A27F-FD7416647709}" dt="2022-06-06T19:13:56.241" v="1104" actId="14100"/>
          <ac:spMkLst>
            <pc:docMk/>
            <pc:sldMk cId="915249587" sldId="305"/>
            <ac:spMk id="6" creationId="{ABFCBE47-A63C-8A4E-CF86-413F8439B2F6}"/>
          </ac:spMkLst>
        </pc:spChg>
        <pc:spChg chg="mod">
          <ac:chgData name="Abdelmajid.Ihab" userId="8601b2c7-4293-4dc7-a2fe-7a3b8d2d8e34" providerId="ADAL" clId="{751ED663-8390-4F4A-A27F-FD7416647709}" dt="2022-06-06T19:13:33.194" v="1093" actId="14100"/>
          <ac:spMkLst>
            <pc:docMk/>
            <pc:sldMk cId="915249587" sldId="305"/>
            <ac:spMk id="8" creationId="{A6DE160E-2BD8-CB5D-464C-59353DFDF690}"/>
          </ac:spMkLst>
        </pc:spChg>
        <pc:spChg chg="add del">
          <ac:chgData name="Abdelmajid.Ihab" userId="8601b2c7-4293-4dc7-a2fe-7a3b8d2d8e34" providerId="ADAL" clId="{751ED663-8390-4F4A-A27F-FD7416647709}" dt="2022-06-06T19:13:44.924" v="1097" actId="22"/>
          <ac:spMkLst>
            <pc:docMk/>
            <pc:sldMk cId="915249587" sldId="305"/>
            <ac:spMk id="9" creationId="{E057AA52-497F-7D96-DA11-5B882D33ED91}"/>
          </ac:spMkLst>
        </pc:spChg>
        <pc:spChg chg="add mod">
          <ac:chgData name="Abdelmajid.Ihab" userId="8601b2c7-4293-4dc7-a2fe-7a3b8d2d8e34" providerId="ADAL" clId="{751ED663-8390-4F4A-A27F-FD7416647709}" dt="2022-06-06T19:14:13.878" v="1111" actId="20577"/>
          <ac:spMkLst>
            <pc:docMk/>
            <pc:sldMk cId="915249587" sldId="305"/>
            <ac:spMk id="10" creationId="{1D5EF042-FDA8-8D91-8410-CE090542CFA9}"/>
          </ac:spMkLst>
        </pc:spChg>
      </pc:sldChg>
      <pc:sldChg chg="modSp add mod modAnim">
        <pc:chgData name="Abdelmajid.Ihab" userId="8601b2c7-4293-4dc7-a2fe-7a3b8d2d8e34" providerId="ADAL" clId="{751ED663-8390-4F4A-A27F-FD7416647709}" dt="2022-06-06T19:15:50.745" v="1138" actId="1076"/>
        <pc:sldMkLst>
          <pc:docMk/>
          <pc:sldMk cId="2724456298" sldId="306"/>
        </pc:sldMkLst>
        <pc:spChg chg="mod">
          <ac:chgData name="Abdelmajid.Ihab" userId="8601b2c7-4293-4dc7-a2fe-7a3b8d2d8e34" providerId="ADAL" clId="{751ED663-8390-4F4A-A27F-FD7416647709}" dt="2022-06-06T19:15:06.772" v="1118" actId="20577"/>
          <ac:spMkLst>
            <pc:docMk/>
            <pc:sldMk cId="2724456298" sldId="306"/>
            <ac:spMk id="4" creationId="{0855B705-23E1-9A33-B11D-98B3E49800F7}"/>
          </ac:spMkLst>
        </pc:spChg>
        <pc:spChg chg="mod">
          <ac:chgData name="Abdelmajid.Ihab" userId="8601b2c7-4293-4dc7-a2fe-7a3b8d2d8e34" providerId="ADAL" clId="{751ED663-8390-4F4A-A27F-FD7416647709}" dt="2022-06-06T19:15:36.344" v="1131" actId="14100"/>
          <ac:spMkLst>
            <pc:docMk/>
            <pc:sldMk cId="2724456298" sldId="306"/>
            <ac:spMk id="6" creationId="{ABFCBE47-A63C-8A4E-CF86-413F8439B2F6}"/>
          </ac:spMkLst>
        </pc:spChg>
        <pc:spChg chg="mod">
          <ac:chgData name="Abdelmajid.Ihab" userId="8601b2c7-4293-4dc7-a2fe-7a3b8d2d8e34" providerId="ADAL" clId="{751ED663-8390-4F4A-A27F-FD7416647709}" dt="2022-06-06T19:15:17.260" v="1123" actId="20577"/>
          <ac:spMkLst>
            <pc:docMk/>
            <pc:sldMk cId="2724456298" sldId="306"/>
            <ac:spMk id="8" creationId="{A6DE160E-2BD8-CB5D-464C-59353DFDF690}"/>
          </ac:spMkLst>
        </pc:spChg>
        <pc:spChg chg="mod">
          <ac:chgData name="Abdelmajid.Ihab" userId="8601b2c7-4293-4dc7-a2fe-7a3b8d2d8e34" providerId="ADAL" clId="{751ED663-8390-4F4A-A27F-FD7416647709}" dt="2022-06-06T19:15:50.745" v="1138" actId="1076"/>
          <ac:spMkLst>
            <pc:docMk/>
            <pc:sldMk cId="2724456298" sldId="306"/>
            <ac:spMk id="10" creationId="{1D5EF042-FDA8-8D91-8410-CE090542CFA9}"/>
          </ac:spMkLst>
        </pc:spChg>
      </pc:sldChg>
      <pc:sldChg chg="addSp delSp modSp add mod delAnim modAnim">
        <pc:chgData name="Abdelmajid.Ihab" userId="8601b2c7-4293-4dc7-a2fe-7a3b8d2d8e34" providerId="ADAL" clId="{751ED663-8390-4F4A-A27F-FD7416647709}" dt="2022-06-06T19:19:16.038" v="1255"/>
        <pc:sldMkLst>
          <pc:docMk/>
          <pc:sldMk cId="3731422010" sldId="307"/>
        </pc:sldMkLst>
        <pc:spChg chg="mod">
          <ac:chgData name="Abdelmajid.Ihab" userId="8601b2c7-4293-4dc7-a2fe-7a3b8d2d8e34" providerId="ADAL" clId="{751ED663-8390-4F4A-A27F-FD7416647709}" dt="2022-06-06T19:18:20.937" v="1245" actId="20577"/>
          <ac:spMkLst>
            <pc:docMk/>
            <pc:sldMk cId="3731422010" sldId="307"/>
            <ac:spMk id="4" creationId="{0855B705-23E1-9A33-B11D-98B3E49800F7}"/>
          </ac:spMkLst>
        </pc:spChg>
        <pc:spChg chg="del">
          <ac:chgData name="Abdelmajid.Ihab" userId="8601b2c7-4293-4dc7-a2fe-7a3b8d2d8e34" providerId="ADAL" clId="{751ED663-8390-4F4A-A27F-FD7416647709}" dt="2022-06-06T19:17:18.974" v="1140" actId="478"/>
          <ac:spMkLst>
            <pc:docMk/>
            <pc:sldMk cId="3731422010" sldId="307"/>
            <ac:spMk id="6" creationId="{ABFCBE47-A63C-8A4E-CF86-413F8439B2F6}"/>
          </ac:spMkLst>
        </pc:spChg>
        <pc:spChg chg="del">
          <ac:chgData name="Abdelmajid.Ihab" userId="8601b2c7-4293-4dc7-a2fe-7a3b8d2d8e34" providerId="ADAL" clId="{751ED663-8390-4F4A-A27F-FD7416647709}" dt="2022-06-06T19:17:18.974" v="1140" actId="478"/>
          <ac:spMkLst>
            <pc:docMk/>
            <pc:sldMk cId="3731422010" sldId="307"/>
            <ac:spMk id="8" creationId="{A6DE160E-2BD8-CB5D-464C-59353DFDF690}"/>
          </ac:spMkLst>
        </pc:spChg>
        <pc:spChg chg="del">
          <ac:chgData name="Abdelmajid.Ihab" userId="8601b2c7-4293-4dc7-a2fe-7a3b8d2d8e34" providerId="ADAL" clId="{751ED663-8390-4F4A-A27F-FD7416647709}" dt="2022-06-06T19:17:18.974" v="1140" actId="478"/>
          <ac:spMkLst>
            <pc:docMk/>
            <pc:sldMk cId="3731422010" sldId="307"/>
            <ac:spMk id="10" creationId="{1D5EF042-FDA8-8D91-8410-CE090542CFA9}"/>
          </ac:spMkLst>
        </pc:spChg>
        <pc:picChg chg="add mod">
          <ac:chgData name="Abdelmajid.Ihab" userId="8601b2c7-4293-4dc7-a2fe-7a3b8d2d8e34" providerId="ADAL" clId="{751ED663-8390-4F4A-A27F-FD7416647709}" dt="2022-06-06T19:18:43.381" v="1250" actId="1076"/>
          <ac:picMkLst>
            <pc:docMk/>
            <pc:sldMk cId="3731422010" sldId="307"/>
            <ac:picMk id="7" creationId="{93104189-EF90-6F58-983C-095B6B064C6C}"/>
          </ac:picMkLst>
        </pc:picChg>
        <pc:picChg chg="add mod">
          <ac:chgData name="Abdelmajid.Ihab" userId="8601b2c7-4293-4dc7-a2fe-7a3b8d2d8e34" providerId="ADAL" clId="{751ED663-8390-4F4A-A27F-FD7416647709}" dt="2022-06-06T19:19:03.864" v="1253" actId="1076"/>
          <ac:picMkLst>
            <pc:docMk/>
            <pc:sldMk cId="3731422010" sldId="307"/>
            <ac:picMk id="11" creationId="{7A44F57B-1C52-691B-1098-AB24F2AC39C1}"/>
          </ac:picMkLst>
        </pc:picChg>
      </pc:sldChg>
      <pc:sldChg chg="addSp delSp modSp add mod delAnim modAnim">
        <pc:chgData name="Abdelmajid.Ihab" userId="8601b2c7-4293-4dc7-a2fe-7a3b8d2d8e34" providerId="ADAL" clId="{751ED663-8390-4F4A-A27F-FD7416647709}" dt="2022-06-06T19:24:05.614" v="1384" actId="20577"/>
        <pc:sldMkLst>
          <pc:docMk/>
          <pc:sldMk cId="1855419273" sldId="308"/>
        </pc:sldMkLst>
        <pc:spChg chg="mod">
          <ac:chgData name="Abdelmajid.Ihab" userId="8601b2c7-4293-4dc7-a2fe-7a3b8d2d8e34" providerId="ADAL" clId="{751ED663-8390-4F4A-A27F-FD7416647709}" dt="2022-06-06T19:20:52.841" v="1325" actId="14100"/>
          <ac:spMkLst>
            <pc:docMk/>
            <pc:sldMk cId="1855419273" sldId="308"/>
            <ac:spMk id="4" creationId="{0855B705-23E1-9A33-B11D-98B3E49800F7}"/>
          </ac:spMkLst>
        </pc:spChg>
        <pc:spChg chg="add mod">
          <ac:chgData name="Abdelmajid.Ihab" userId="8601b2c7-4293-4dc7-a2fe-7a3b8d2d8e34" providerId="ADAL" clId="{751ED663-8390-4F4A-A27F-FD7416647709}" dt="2022-06-06T19:21:51.201" v="1338" actId="20577"/>
          <ac:spMkLst>
            <pc:docMk/>
            <pc:sldMk cId="1855419273" sldId="308"/>
            <ac:spMk id="8" creationId="{FF446EFA-BFF7-7F9F-73E8-85231D37D4B9}"/>
          </ac:spMkLst>
        </pc:spChg>
        <pc:spChg chg="add mod">
          <ac:chgData name="Abdelmajid.Ihab" userId="8601b2c7-4293-4dc7-a2fe-7a3b8d2d8e34" providerId="ADAL" clId="{751ED663-8390-4F4A-A27F-FD7416647709}" dt="2022-06-06T19:22:46.767" v="1356" actId="313"/>
          <ac:spMkLst>
            <pc:docMk/>
            <pc:sldMk cId="1855419273" sldId="308"/>
            <ac:spMk id="9" creationId="{D5D7EBBC-21AA-7FC5-3D63-A5C08E9CCD25}"/>
          </ac:spMkLst>
        </pc:spChg>
        <pc:spChg chg="add mod">
          <ac:chgData name="Abdelmajid.Ihab" userId="8601b2c7-4293-4dc7-a2fe-7a3b8d2d8e34" providerId="ADAL" clId="{751ED663-8390-4F4A-A27F-FD7416647709}" dt="2022-06-06T19:23:12.179" v="1368" actId="20577"/>
          <ac:spMkLst>
            <pc:docMk/>
            <pc:sldMk cId="1855419273" sldId="308"/>
            <ac:spMk id="10" creationId="{34E66BF5-6840-0BE5-613B-74264BAFB087}"/>
          </ac:spMkLst>
        </pc:spChg>
        <pc:spChg chg="add mod">
          <ac:chgData name="Abdelmajid.Ihab" userId="8601b2c7-4293-4dc7-a2fe-7a3b8d2d8e34" providerId="ADAL" clId="{751ED663-8390-4F4A-A27F-FD7416647709}" dt="2022-06-06T19:23:52.731" v="1379" actId="1076"/>
          <ac:spMkLst>
            <pc:docMk/>
            <pc:sldMk cId="1855419273" sldId="308"/>
            <ac:spMk id="12" creationId="{CD45A1B3-8EBB-1E24-5BBE-EAE32455C396}"/>
          </ac:spMkLst>
        </pc:spChg>
        <pc:spChg chg="add mod">
          <ac:chgData name="Abdelmajid.Ihab" userId="8601b2c7-4293-4dc7-a2fe-7a3b8d2d8e34" providerId="ADAL" clId="{751ED663-8390-4F4A-A27F-FD7416647709}" dt="2022-06-06T19:24:05.614" v="1384" actId="20577"/>
          <ac:spMkLst>
            <pc:docMk/>
            <pc:sldMk cId="1855419273" sldId="308"/>
            <ac:spMk id="13" creationId="{FD9F5BD2-C58A-857D-4838-D8E01C6416D0}"/>
          </ac:spMkLst>
        </pc:spChg>
        <pc:picChg chg="del">
          <ac:chgData name="Abdelmajid.Ihab" userId="8601b2c7-4293-4dc7-a2fe-7a3b8d2d8e34" providerId="ADAL" clId="{751ED663-8390-4F4A-A27F-FD7416647709}" dt="2022-06-06T19:19:47.819" v="1257" actId="478"/>
          <ac:picMkLst>
            <pc:docMk/>
            <pc:sldMk cId="1855419273" sldId="308"/>
            <ac:picMk id="7" creationId="{93104189-EF90-6F58-983C-095B6B064C6C}"/>
          </ac:picMkLst>
        </pc:picChg>
        <pc:picChg chg="del">
          <ac:chgData name="Abdelmajid.Ihab" userId="8601b2c7-4293-4dc7-a2fe-7a3b8d2d8e34" providerId="ADAL" clId="{751ED663-8390-4F4A-A27F-FD7416647709}" dt="2022-06-06T19:19:47.819" v="1257" actId="478"/>
          <ac:picMkLst>
            <pc:docMk/>
            <pc:sldMk cId="1855419273" sldId="308"/>
            <ac:picMk id="11" creationId="{7A44F57B-1C52-691B-1098-AB24F2AC39C1}"/>
          </ac:picMkLst>
        </pc:picChg>
      </pc:sldChg>
      <pc:sldChg chg="addSp delSp modSp add mod delAnim modAnim">
        <pc:chgData name="Abdelmajid.Ihab" userId="8601b2c7-4293-4dc7-a2fe-7a3b8d2d8e34" providerId="ADAL" clId="{751ED663-8390-4F4A-A27F-FD7416647709}" dt="2022-06-06T19:25:35.322" v="1410"/>
        <pc:sldMkLst>
          <pc:docMk/>
          <pc:sldMk cId="2763442233" sldId="309"/>
        </pc:sldMkLst>
        <pc:spChg chg="mod">
          <ac:chgData name="Abdelmajid.Ihab" userId="8601b2c7-4293-4dc7-a2fe-7a3b8d2d8e34" providerId="ADAL" clId="{751ED663-8390-4F4A-A27F-FD7416647709}" dt="2022-06-06T19:24:41.749" v="1400" actId="20577"/>
          <ac:spMkLst>
            <pc:docMk/>
            <pc:sldMk cId="2763442233" sldId="309"/>
            <ac:spMk id="4" creationId="{0855B705-23E1-9A33-B11D-98B3E49800F7}"/>
          </ac:spMkLst>
        </pc:spChg>
        <pc:spChg chg="del">
          <ac:chgData name="Abdelmajid.Ihab" userId="8601b2c7-4293-4dc7-a2fe-7a3b8d2d8e34" providerId="ADAL" clId="{751ED663-8390-4F4A-A27F-FD7416647709}" dt="2022-06-06T19:24:48.199" v="1401" actId="478"/>
          <ac:spMkLst>
            <pc:docMk/>
            <pc:sldMk cId="2763442233" sldId="309"/>
            <ac:spMk id="8" creationId="{FF446EFA-BFF7-7F9F-73E8-85231D37D4B9}"/>
          </ac:spMkLst>
        </pc:spChg>
        <pc:spChg chg="del">
          <ac:chgData name="Abdelmajid.Ihab" userId="8601b2c7-4293-4dc7-a2fe-7a3b8d2d8e34" providerId="ADAL" clId="{751ED663-8390-4F4A-A27F-FD7416647709}" dt="2022-06-06T19:24:48.199" v="1401" actId="478"/>
          <ac:spMkLst>
            <pc:docMk/>
            <pc:sldMk cId="2763442233" sldId="309"/>
            <ac:spMk id="9" creationId="{D5D7EBBC-21AA-7FC5-3D63-A5C08E9CCD25}"/>
          </ac:spMkLst>
        </pc:spChg>
        <pc:spChg chg="del">
          <ac:chgData name="Abdelmajid.Ihab" userId="8601b2c7-4293-4dc7-a2fe-7a3b8d2d8e34" providerId="ADAL" clId="{751ED663-8390-4F4A-A27F-FD7416647709}" dt="2022-06-06T19:24:48.199" v="1401" actId="478"/>
          <ac:spMkLst>
            <pc:docMk/>
            <pc:sldMk cId="2763442233" sldId="309"/>
            <ac:spMk id="10" creationId="{34E66BF5-6840-0BE5-613B-74264BAFB087}"/>
          </ac:spMkLst>
        </pc:spChg>
        <pc:spChg chg="del">
          <ac:chgData name="Abdelmajid.Ihab" userId="8601b2c7-4293-4dc7-a2fe-7a3b8d2d8e34" providerId="ADAL" clId="{751ED663-8390-4F4A-A27F-FD7416647709}" dt="2022-06-06T19:24:48.199" v="1401" actId="478"/>
          <ac:spMkLst>
            <pc:docMk/>
            <pc:sldMk cId="2763442233" sldId="309"/>
            <ac:spMk id="12" creationId="{CD45A1B3-8EBB-1E24-5BBE-EAE32455C396}"/>
          </ac:spMkLst>
        </pc:spChg>
        <pc:spChg chg="del">
          <ac:chgData name="Abdelmajid.Ihab" userId="8601b2c7-4293-4dc7-a2fe-7a3b8d2d8e34" providerId="ADAL" clId="{751ED663-8390-4F4A-A27F-FD7416647709}" dt="2022-06-06T19:24:48.199" v="1401" actId="478"/>
          <ac:spMkLst>
            <pc:docMk/>
            <pc:sldMk cId="2763442233" sldId="309"/>
            <ac:spMk id="13" creationId="{FD9F5BD2-C58A-857D-4838-D8E01C6416D0}"/>
          </ac:spMkLst>
        </pc:spChg>
        <pc:picChg chg="add mod">
          <ac:chgData name="Abdelmajid.Ihab" userId="8601b2c7-4293-4dc7-a2fe-7a3b8d2d8e34" providerId="ADAL" clId="{751ED663-8390-4F4A-A27F-FD7416647709}" dt="2022-06-06T19:25:21.494" v="1407" actId="1076"/>
          <ac:picMkLst>
            <pc:docMk/>
            <pc:sldMk cId="2763442233" sldId="309"/>
            <ac:picMk id="6" creationId="{1A886495-2F40-FB61-B480-2E23910D6EE7}"/>
          </ac:picMkLst>
        </pc:picChg>
      </pc:sldChg>
      <pc:sldChg chg="addSp delSp modSp add mod delAnim modAnim">
        <pc:chgData name="Abdelmajid.Ihab" userId="8601b2c7-4293-4dc7-a2fe-7a3b8d2d8e34" providerId="ADAL" clId="{751ED663-8390-4F4A-A27F-FD7416647709}" dt="2022-06-06T19:26:44.345" v="1423"/>
        <pc:sldMkLst>
          <pc:docMk/>
          <pc:sldMk cId="2608112383" sldId="310"/>
        </pc:sldMkLst>
        <pc:spChg chg="mod">
          <ac:chgData name="Abdelmajid.Ihab" userId="8601b2c7-4293-4dc7-a2fe-7a3b8d2d8e34" providerId="ADAL" clId="{751ED663-8390-4F4A-A27F-FD7416647709}" dt="2022-06-06T19:25:47.299" v="1413" actId="20577"/>
          <ac:spMkLst>
            <pc:docMk/>
            <pc:sldMk cId="2608112383" sldId="310"/>
            <ac:spMk id="4" creationId="{0855B705-23E1-9A33-B11D-98B3E49800F7}"/>
          </ac:spMkLst>
        </pc:spChg>
        <pc:picChg chg="del">
          <ac:chgData name="Abdelmajid.Ihab" userId="8601b2c7-4293-4dc7-a2fe-7a3b8d2d8e34" providerId="ADAL" clId="{751ED663-8390-4F4A-A27F-FD7416647709}" dt="2022-06-06T19:25:56.220" v="1414" actId="478"/>
          <ac:picMkLst>
            <pc:docMk/>
            <pc:sldMk cId="2608112383" sldId="310"/>
            <ac:picMk id="6" creationId="{1A886495-2F40-FB61-B480-2E23910D6EE7}"/>
          </ac:picMkLst>
        </pc:picChg>
        <pc:picChg chg="add mod modCrop">
          <ac:chgData name="Abdelmajid.Ihab" userId="8601b2c7-4293-4dc7-a2fe-7a3b8d2d8e34" providerId="ADAL" clId="{751ED663-8390-4F4A-A27F-FD7416647709}" dt="2022-06-06T19:26:28.321" v="1421" actId="1076"/>
          <ac:picMkLst>
            <pc:docMk/>
            <pc:sldMk cId="2608112383" sldId="310"/>
            <ac:picMk id="7" creationId="{B788865A-AC1D-7CE2-9690-7E34E8CA320E}"/>
          </ac:picMkLst>
        </pc:picChg>
      </pc:sldChg>
      <pc:sldChg chg="addSp delSp modSp add mod addAnim delAnim">
        <pc:chgData name="Abdelmajid.Ihab" userId="8601b2c7-4293-4dc7-a2fe-7a3b8d2d8e34" providerId="ADAL" clId="{751ED663-8390-4F4A-A27F-FD7416647709}" dt="2022-06-06T19:28:40.345" v="1431" actId="478"/>
        <pc:sldMkLst>
          <pc:docMk/>
          <pc:sldMk cId="2797177222" sldId="311"/>
        </pc:sldMkLst>
        <pc:spChg chg="mod">
          <ac:chgData name="Abdelmajid.Ihab" userId="8601b2c7-4293-4dc7-a2fe-7a3b8d2d8e34" providerId="ADAL" clId="{751ED663-8390-4F4A-A27F-FD7416647709}" dt="2022-06-06T19:26:57.931" v="1429" actId="20577"/>
          <ac:spMkLst>
            <pc:docMk/>
            <pc:sldMk cId="2797177222" sldId="311"/>
            <ac:spMk id="4" creationId="{0855B705-23E1-9A33-B11D-98B3E49800F7}"/>
          </ac:spMkLst>
        </pc:spChg>
        <pc:picChg chg="add del">
          <ac:chgData name="Abdelmajid.Ihab" userId="8601b2c7-4293-4dc7-a2fe-7a3b8d2d8e34" providerId="ADAL" clId="{751ED663-8390-4F4A-A27F-FD7416647709}" dt="2022-06-06T19:28:40.345" v="1431" actId="478"/>
          <ac:picMkLst>
            <pc:docMk/>
            <pc:sldMk cId="2797177222" sldId="311"/>
            <ac:picMk id="7" creationId="{B788865A-AC1D-7CE2-9690-7E34E8CA320E}"/>
          </ac:picMkLst>
        </pc:picChg>
      </pc:sldChg>
      <pc:sldChg chg="addSp delSp modSp add mod delAnim modAnim">
        <pc:chgData name="Abdelmajid.Ihab" userId="8601b2c7-4293-4dc7-a2fe-7a3b8d2d8e34" providerId="ADAL" clId="{751ED663-8390-4F4A-A27F-FD7416647709}" dt="2022-06-06T19:37:24.574" v="1638" actId="20577"/>
        <pc:sldMkLst>
          <pc:docMk/>
          <pc:sldMk cId="3085997960" sldId="312"/>
        </pc:sldMkLst>
        <pc:spChg chg="mod">
          <ac:chgData name="Abdelmajid.Ihab" userId="8601b2c7-4293-4dc7-a2fe-7a3b8d2d8e34" providerId="ADAL" clId="{751ED663-8390-4F4A-A27F-FD7416647709}" dt="2022-06-06T19:32:25.878" v="1434" actId="27636"/>
          <ac:spMkLst>
            <pc:docMk/>
            <pc:sldMk cId="3085997960" sldId="312"/>
            <ac:spMk id="3" creationId="{C06EC266-5B14-5F12-B2CC-F09E382C86EB}"/>
          </ac:spMkLst>
        </pc:spChg>
        <pc:spChg chg="mod">
          <ac:chgData name="Abdelmajid.Ihab" userId="8601b2c7-4293-4dc7-a2fe-7a3b8d2d8e34" providerId="ADAL" clId="{751ED663-8390-4F4A-A27F-FD7416647709}" dt="2022-06-06T19:33:14.828" v="1534" actId="313"/>
          <ac:spMkLst>
            <pc:docMk/>
            <pc:sldMk cId="3085997960" sldId="312"/>
            <ac:spMk id="4" creationId="{0855B705-23E1-9A33-B11D-98B3E49800F7}"/>
          </ac:spMkLst>
        </pc:spChg>
        <pc:spChg chg="add mod">
          <ac:chgData name="Abdelmajid.Ihab" userId="8601b2c7-4293-4dc7-a2fe-7a3b8d2d8e34" providerId="ADAL" clId="{751ED663-8390-4F4A-A27F-FD7416647709}" dt="2022-06-06T19:34:34.462" v="1580" actId="14100"/>
          <ac:spMkLst>
            <pc:docMk/>
            <pc:sldMk cId="3085997960" sldId="312"/>
            <ac:spMk id="6" creationId="{310B1D71-A501-6C86-089D-AED142D50739}"/>
          </ac:spMkLst>
        </pc:spChg>
        <pc:spChg chg="add mod">
          <ac:chgData name="Abdelmajid.Ihab" userId="8601b2c7-4293-4dc7-a2fe-7a3b8d2d8e34" providerId="ADAL" clId="{751ED663-8390-4F4A-A27F-FD7416647709}" dt="2022-06-06T19:35:08.121" v="1589" actId="14100"/>
          <ac:spMkLst>
            <pc:docMk/>
            <pc:sldMk cId="3085997960" sldId="312"/>
            <ac:spMk id="8" creationId="{294D6658-93A6-36E9-6989-CDDC582D1F40}"/>
          </ac:spMkLst>
        </pc:spChg>
        <pc:spChg chg="add mod">
          <ac:chgData name="Abdelmajid.Ihab" userId="8601b2c7-4293-4dc7-a2fe-7a3b8d2d8e34" providerId="ADAL" clId="{751ED663-8390-4F4A-A27F-FD7416647709}" dt="2022-06-06T19:35:30.203" v="1594" actId="20577"/>
          <ac:spMkLst>
            <pc:docMk/>
            <pc:sldMk cId="3085997960" sldId="312"/>
            <ac:spMk id="9" creationId="{31FC7B00-0B19-96D6-164C-39CCC7971378}"/>
          </ac:spMkLst>
        </pc:spChg>
        <pc:spChg chg="add mod">
          <ac:chgData name="Abdelmajid.Ihab" userId="8601b2c7-4293-4dc7-a2fe-7a3b8d2d8e34" providerId="ADAL" clId="{751ED663-8390-4F4A-A27F-FD7416647709}" dt="2022-06-06T19:35:58.583" v="1599" actId="20577"/>
          <ac:spMkLst>
            <pc:docMk/>
            <pc:sldMk cId="3085997960" sldId="312"/>
            <ac:spMk id="10" creationId="{1B0A5286-939F-B990-2AB4-948FCE694950}"/>
          </ac:spMkLst>
        </pc:spChg>
        <pc:spChg chg="add mod">
          <ac:chgData name="Abdelmajid.Ihab" userId="8601b2c7-4293-4dc7-a2fe-7a3b8d2d8e34" providerId="ADAL" clId="{751ED663-8390-4F4A-A27F-FD7416647709}" dt="2022-06-06T19:37:24.574" v="1638" actId="20577"/>
          <ac:spMkLst>
            <pc:docMk/>
            <pc:sldMk cId="3085997960" sldId="312"/>
            <ac:spMk id="11" creationId="{DF238225-A62F-688B-D30C-BC880D206A7C}"/>
          </ac:spMkLst>
        </pc:spChg>
        <pc:picChg chg="del">
          <ac:chgData name="Abdelmajid.Ihab" userId="8601b2c7-4293-4dc7-a2fe-7a3b8d2d8e34" providerId="ADAL" clId="{751ED663-8390-4F4A-A27F-FD7416647709}" dt="2022-06-06T19:32:28.901" v="1435" actId="478"/>
          <ac:picMkLst>
            <pc:docMk/>
            <pc:sldMk cId="3085997960" sldId="312"/>
            <ac:picMk id="7" creationId="{B788865A-AC1D-7CE2-9690-7E34E8CA320E}"/>
          </ac:picMkLst>
        </pc:picChg>
      </pc:sldChg>
      <pc:sldChg chg="addSp delSp modSp add mod delAnim modAnim">
        <pc:chgData name="Abdelmajid.Ihab" userId="8601b2c7-4293-4dc7-a2fe-7a3b8d2d8e34" providerId="ADAL" clId="{751ED663-8390-4F4A-A27F-FD7416647709}" dt="2022-06-06T19:39:32.680" v="1662"/>
        <pc:sldMkLst>
          <pc:docMk/>
          <pc:sldMk cId="1489117130" sldId="313"/>
        </pc:sldMkLst>
        <pc:spChg chg="mod">
          <ac:chgData name="Abdelmajid.Ihab" userId="8601b2c7-4293-4dc7-a2fe-7a3b8d2d8e34" providerId="ADAL" clId="{751ED663-8390-4F4A-A27F-FD7416647709}" dt="2022-06-06T19:38:19.788" v="1643" actId="14100"/>
          <ac:spMkLst>
            <pc:docMk/>
            <pc:sldMk cId="1489117130" sldId="313"/>
            <ac:spMk id="4" creationId="{0855B705-23E1-9A33-B11D-98B3E49800F7}"/>
          </ac:spMkLst>
        </pc:spChg>
        <pc:spChg chg="del">
          <ac:chgData name="Abdelmajid.Ihab" userId="8601b2c7-4293-4dc7-a2fe-7a3b8d2d8e34" providerId="ADAL" clId="{751ED663-8390-4F4A-A27F-FD7416647709}" dt="2022-06-06T19:37:51.792" v="1640" actId="478"/>
          <ac:spMkLst>
            <pc:docMk/>
            <pc:sldMk cId="1489117130" sldId="313"/>
            <ac:spMk id="6" creationId="{310B1D71-A501-6C86-089D-AED142D50739}"/>
          </ac:spMkLst>
        </pc:spChg>
        <pc:spChg chg="del">
          <ac:chgData name="Abdelmajid.Ihab" userId="8601b2c7-4293-4dc7-a2fe-7a3b8d2d8e34" providerId="ADAL" clId="{751ED663-8390-4F4A-A27F-FD7416647709}" dt="2022-06-06T19:37:51.792" v="1640" actId="478"/>
          <ac:spMkLst>
            <pc:docMk/>
            <pc:sldMk cId="1489117130" sldId="313"/>
            <ac:spMk id="8" creationId="{294D6658-93A6-36E9-6989-CDDC582D1F40}"/>
          </ac:spMkLst>
        </pc:spChg>
        <pc:spChg chg="del">
          <ac:chgData name="Abdelmajid.Ihab" userId="8601b2c7-4293-4dc7-a2fe-7a3b8d2d8e34" providerId="ADAL" clId="{751ED663-8390-4F4A-A27F-FD7416647709}" dt="2022-06-06T19:37:51.792" v="1640" actId="478"/>
          <ac:spMkLst>
            <pc:docMk/>
            <pc:sldMk cId="1489117130" sldId="313"/>
            <ac:spMk id="9" creationId="{31FC7B00-0B19-96D6-164C-39CCC7971378}"/>
          </ac:spMkLst>
        </pc:spChg>
        <pc:spChg chg="del">
          <ac:chgData name="Abdelmajid.Ihab" userId="8601b2c7-4293-4dc7-a2fe-7a3b8d2d8e34" providerId="ADAL" clId="{751ED663-8390-4F4A-A27F-FD7416647709}" dt="2022-06-06T19:37:51.792" v="1640" actId="478"/>
          <ac:spMkLst>
            <pc:docMk/>
            <pc:sldMk cId="1489117130" sldId="313"/>
            <ac:spMk id="10" creationId="{1B0A5286-939F-B990-2AB4-948FCE694950}"/>
          </ac:spMkLst>
        </pc:spChg>
        <pc:spChg chg="del">
          <ac:chgData name="Abdelmajid.Ihab" userId="8601b2c7-4293-4dc7-a2fe-7a3b8d2d8e34" providerId="ADAL" clId="{751ED663-8390-4F4A-A27F-FD7416647709}" dt="2022-06-06T19:37:51.792" v="1640" actId="478"/>
          <ac:spMkLst>
            <pc:docMk/>
            <pc:sldMk cId="1489117130" sldId="313"/>
            <ac:spMk id="11" creationId="{DF238225-A62F-688B-D30C-BC880D206A7C}"/>
          </ac:spMkLst>
        </pc:spChg>
        <pc:spChg chg="add mod">
          <ac:chgData name="Abdelmajid.Ihab" userId="8601b2c7-4293-4dc7-a2fe-7a3b8d2d8e34" providerId="ADAL" clId="{751ED663-8390-4F4A-A27F-FD7416647709}" dt="2022-06-06T19:38:52.375" v="1652" actId="20577"/>
          <ac:spMkLst>
            <pc:docMk/>
            <pc:sldMk cId="1489117130" sldId="313"/>
            <ac:spMk id="12" creationId="{10725F19-8568-B6EA-E635-503634F0A8CD}"/>
          </ac:spMkLst>
        </pc:spChg>
        <pc:spChg chg="add mod">
          <ac:chgData name="Abdelmajid.Ihab" userId="8601b2c7-4293-4dc7-a2fe-7a3b8d2d8e34" providerId="ADAL" clId="{751ED663-8390-4F4A-A27F-FD7416647709}" dt="2022-06-06T19:39:05.066" v="1657" actId="20577"/>
          <ac:spMkLst>
            <pc:docMk/>
            <pc:sldMk cId="1489117130" sldId="313"/>
            <ac:spMk id="13" creationId="{9F433469-53CA-8948-21C6-50FB5C75D5B3}"/>
          </ac:spMkLst>
        </pc:spChg>
        <pc:spChg chg="add mod">
          <ac:chgData name="Abdelmajid.Ihab" userId="8601b2c7-4293-4dc7-a2fe-7a3b8d2d8e34" providerId="ADAL" clId="{751ED663-8390-4F4A-A27F-FD7416647709}" dt="2022-06-06T19:39:32.680" v="1662"/>
          <ac:spMkLst>
            <pc:docMk/>
            <pc:sldMk cId="1489117130" sldId="313"/>
            <ac:spMk id="14" creationId="{F0EF5D26-674C-8903-0699-8F85C435643F}"/>
          </ac:spMkLst>
        </pc:spChg>
      </pc:sldChg>
      <pc:sldChg chg="addSp modSp add mod modAnim">
        <pc:chgData name="Abdelmajid.Ihab" userId="8601b2c7-4293-4dc7-a2fe-7a3b8d2d8e34" providerId="ADAL" clId="{751ED663-8390-4F4A-A27F-FD7416647709}" dt="2022-06-06T19:40:36.696" v="1684"/>
        <pc:sldMkLst>
          <pc:docMk/>
          <pc:sldMk cId="2078093212" sldId="314"/>
        </pc:sldMkLst>
        <pc:spChg chg="mod">
          <ac:chgData name="Abdelmajid.Ihab" userId="8601b2c7-4293-4dc7-a2fe-7a3b8d2d8e34" providerId="ADAL" clId="{751ED663-8390-4F4A-A27F-FD7416647709}" dt="2022-06-06T19:39:56.376" v="1677" actId="20577"/>
          <ac:spMkLst>
            <pc:docMk/>
            <pc:sldMk cId="2078093212" sldId="314"/>
            <ac:spMk id="4" creationId="{0855B705-23E1-9A33-B11D-98B3E49800F7}"/>
          </ac:spMkLst>
        </pc:spChg>
        <pc:picChg chg="add mod">
          <ac:chgData name="Abdelmajid.Ihab" userId="8601b2c7-4293-4dc7-a2fe-7a3b8d2d8e34" providerId="ADAL" clId="{751ED663-8390-4F4A-A27F-FD7416647709}" dt="2022-06-06T19:40:14.004" v="1680" actId="1076"/>
          <ac:picMkLst>
            <pc:docMk/>
            <pc:sldMk cId="2078093212" sldId="314"/>
            <ac:picMk id="6" creationId="{91B5D5A1-50AE-70C0-72AA-5C16455B1E2A}"/>
          </ac:picMkLst>
        </pc:picChg>
      </pc:sldChg>
      <pc:sldChg chg="addSp delSp modSp add mod delAnim modAnim">
        <pc:chgData name="Abdelmajid.Ihab" userId="8601b2c7-4293-4dc7-a2fe-7a3b8d2d8e34" providerId="ADAL" clId="{751ED663-8390-4F4A-A27F-FD7416647709}" dt="2022-06-06T19:43:26.618" v="1799"/>
        <pc:sldMkLst>
          <pc:docMk/>
          <pc:sldMk cId="3461871517" sldId="315"/>
        </pc:sldMkLst>
        <pc:spChg chg="mod">
          <ac:chgData name="Abdelmajid.Ihab" userId="8601b2c7-4293-4dc7-a2fe-7a3b8d2d8e34" providerId="ADAL" clId="{751ED663-8390-4F4A-A27F-FD7416647709}" dt="2022-06-06T19:41:16.562" v="1687"/>
          <ac:spMkLst>
            <pc:docMk/>
            <pc:sldMk cId="3461871517" sldId="315"/>
            <ac:spMk id="4" creationId="{0855B705-23E1-9A33-B11D-98B3E49800F7}"/>
          </ac:spMkLst>
        </pc:spChg>
        <pc:spChg chg="add mod">
          <ac:chgData name="Abdelmajid.Ihab" userId="8601b2c7-4293-4dc7-a2fe-7a3b8d2d8e34" providerId="ADAL" clId="{751ED663-8390-4F4A-A27F-FD7416647709}" dt="2022-06-06T19:42:46.779" v="1791" actId="20577"/>
          <ac:spMkLst>
            <pc:docMk/>
            <pc:sldMk cId="3461871517" sldId="315"/>
            <ac:spMk id="9" creationId="{35F0EBE4-358C-1C92-3A3D-D2AB6D9815FC}"/>
          </ac:spMkLst>
        </pc:spChg>
        <pc:spChg chg="mod">
          <ac:chgData name="Abdelmajid.Ihab" userId="8601b2c7-4293-4dc7-a2fe-7a3b8d2d8e34" providerId="ADAL" clId="{751ED663-8390-4F4A-A27F-FD7416647709}" dt="2022-06-06T19:42:23.351" v="1782" actId="14100"/>
          <ac:spMkLst>
            <pc:docMk/>
            <pc:sldMk cId="3461871517" sldId="315"/>
            <ac:spMk id="12" creationId="{10725F19-8568-B6EA-E635-503634F0A8CD}"/>
          </ac:spMkLst>
        </pc:spChg>
        <pc:spChg chg="del">
          <ac:chgData name="Abdelmajid.Ihab" userId="8601b2c7-4293-4dc7-a2fe-7a3b8d2d8e34" providerId="ADAL" clId="{751ED663-8390-4F4A-A27F-FD7416647709}" dt="2022-06-06T19:42:19.219" v="1780" actId="478"/>
          <ac:spMkLst>
            <pc:docMk/>
            <pc:sldMk cId="3461871517" sldId="315"/>
            <ac:spMk id="13" creationId="{9F433469-53CA-8948-21C6-50FB5C75D5B3}"/>
          </ac:spMkLst>
        </pc:spChg>
        <pc:spChg chg="del">
          <ac:chgData name="Abdelmajid.Ihab" userId="8601b2c7-4293-4dc7-a2fe-7a3b8d2d8e34" providerId="ADAL" clId="{751ED663-8390-4F4A-A27F-FD7416647709}" dt="2022-06-06T19:42:19.219" v="1780" actId="478"/>
          <ac:spMkLst>
            <pc:docMk/>
            <pc:sldMk cId="3461871517" sldId="315"/>
            <ac:spMk id="14" creationId="{F0EF5D26-674C-8903-0699-8F85C435643F}"/>
          </ac:spMkLst>
        </pc:spChg>
        <pc:picChg chg="del">
          <ac:chgData name="Abdelmajid.Ihab" userId="8601b2c7-4293-4dc7-a2fe-7a3b8d2d8e34" providerId="ADAL" clId="{751ED663-8390-4F4A-A27F-FD7416647709}" dt="2022-06-06T19:40:50.713" v="1685" actId="478"/>
          <ac:picMkLst>
            <pc:docMk/>
            <pc:sldMk cId="3461871517" sldId="315"/>
            <ac:picMk id="6" creationId="{91B5D5A1-50AE-70C0-72AA-5C16455B1E2A}"/>
          </ac:picMkLst>
        </pc:picChg>
        <pc:picChg chg="add mod">
          <ac:chgData name="Abdelmajid.Ihab" userId="8601b2c7-4293-4dc7-a2fe-7a3b8d2d8e34" providerId="ADAL" clId="{751ED663-8390-4F4A-A27F-FD7416647709}" dt="2022-06-06T19:43:15.626" v="1797" actId="1076"/>
          <ac:picMkLst>
            <pc:docMk/>
            <pc:sldMk cId="3461871517" sldId="315"/>
            <ac:picMk id="7" creationId="{CFFBD5DC-AF70-3CB5-B4F6-53B88A5E2A7C}"/>
          </ac:picMkLst>
        </pc:picChg>
      </pc:sldChg>
      <pc:sldChg chg="addSp delSp modSp new mod setBg">
        <pc:chgData name="Abdelmajid.Ihab" userId="8601b2c7-4293-4dc7-a2fe-7a3b8d2d8e34" providerId="ADAL" clId="{751ED663-8390-4F4A-A27F-FD7416647709}" dt="2022-06-06T19:43:52.348" v="1811" actId="26606"/>
        <pc:sldMkLst>
          <pc:docMk/>
          <pc:sldMk cId="626404472" sldId="316"/>
        </pc:sldMkLst>
        <pc:spChg chg="mod">
          <ac:chgData name="Abdelmajid.Ihab" userId="8601b2c7-4293-4dc7-a2fe-7a3b8d2d8e34" providerId="ADAL" clId="{751ED663-8390-4F4A-A27F-FD7416647709}" dt="2022-06-06T19:43:52.348" v="1811" actId="26606"/>
          <ac:spMkLst>
            <pc:docMk/>
            <pc:sldMk cId="626404472" sldId="316"/>
            <ac:spMk id="2" creationId="{F043C717-A5D7-B0D6-FBAF-A9D144AF8F28}"/>
          </ac:spMkLst>
        </pc:spChg>
        <pc:spChg chg="del">
          <ac:chgData name="Abdelmajid.Ihab" userId="8601b2c7-4293-4dc7-a2fe-7a3b8d2d8e34" providerId="ADAL" clId="{751ED663-8390-4F4A-A27F-FD7416647709}" dt="2022-06-06T19:43:40.902" v="1801" actId="478"/>
          <ac:spMkLst>
            <pc:docMk/>
            <pc:sldMk cId="626404472" sldId="316"/>
            <ac:spMk id="3" creationId="{E3DD759C-F6D7-E348-5082-042E09AC92D5}"/>
          </ac:spMkLst>
        </pc:spChg>
        <pc:spChg chg="add">
          <ac:chgData name="Abdelmajid.Ihab" userId="8601b2c7-4293-4dc7-a2fe-7a3b8d2d8e34" providerId="ADAL" clId="{751ED663-8390-4F4A-A27F-FD7416647709}" dt="2022-06-06T19:43:52.348" v="1811" actId="26606"/>
          <ac:spMkLst>
            <pc:docMk/>
            <pc:sldMk cId="626404472" sldId="316"/>
            <ac:spMk id="9" creationId="{8A7BA06D-B3FF-4E91-8639-B4569AE3AA23}"/>
          </ac:spMkLst>
        </pc:spChg>
        <pc:spChg chg="add">
          <ac:chgData name="Abdelmajid.Ihab" userId="8601b2c7-4293-4dc7-a2fe-7a3b8d2d8e34" providerId="ADAL" clId="{751ED663-8390-4F4A-A27F-FD7416647709}" dt="2022-06-06T19:43:52.348" v="1811" actId="26606"/>
          <ac:spMkLst>
            <pc:docMk/>
            <pc:sldMk cId="626404472" sldId="316"/>
            <ac:spMk id="11" creationId="{2B30C86D-5A07-48BC-9C9D-6F9A2DB1E9E1}"/>
          </ac:spMkLst>
        </pc:spChg>
        <pc:spChg chg="add">
          <ac:chgData name="Abdelmajid.Ihab" userId="8601b2c7-4293-4dc7-a2fe-7a3b8d2d8e34" providerId="ADAL" clId="{751ED663-8390-4F4A-A27F-FD7416647709}" dt="2022-06-06T19:43:52.348" v="1811" actId="26606"/>
          <ac:spMkLst>
            <pc:docMk/>
            <pc:sldMk cId="626404472" sldId="316"/>
            <ac:spMk id="13" creationId="{8930EBA3-4D2E-42E8-B828-834555328D85}"/>
          </ac:spMkLst>
        </pc:spChg>
        <pc:spChg chg="add">
          <ac:chgData name="Abdelmajid.Ihab" userId="8601b2c7-4293-4dc7-a2fe-7a3b8d2d8e34" providerId="ADAL" clId="{751ED663-8390-4F4A-A27F-FD7416647709}" dt="2022-06-06T19:43:52.348" v="1811" actId="26606"/>
          <ac:spMkLst>
            <pc:docMk/>
            <pc:sldMk cId="626404472" sldId="316"/>
            <ac:spMk id="15" creationId="{E58B2195-5055-402F-A3E7-53FF0E4980C3}"/>
          </ac:spMkLst>
        </pc:spChg>
        <pc:spChg chg="add">
          <ac:chgData name="Abdelmajid.Ihab" userId="8601b2c7-4293-4dc7-a2fe-7a3b8d2d8e34" providerId="ADAL" clId="{751ED663-8390-4F4A-A27F-FD7416647709}" dt="2022-06-06T19:43:52.348" v="1811" actId="26606"/>
          <ac:spMkLst>
            <pc:docMk/>
            <pc:sldMk cId="626404472" sldId="316"/>
            <ac:spMk id="17" creationId="{528AA953-F4F9-4DC5-97C7-491F4AF937DC}"/>
          </ac:spMkLst>
        </pc:spChg>
        <pc:picChg chg="add">
          <ac:chgData name="Abdelmajid.Ihab" userId="8601b2c7-4293-4dc7-a2fe-7a3b8d2d8e34" providerId="ADAL" clId="{751ED663-8390-4F4A-A27F-FD7416647709}" dt="2022-06-06T19:43:52.348" v="1811" actId="26606"/>
          <ac:picMkLst>
            <pc:docMk/>
            <pc:sldMk cId="626404472" sldId="316"/>
            <ac:picMk id="6" creationId="{BA91FE60-9E72-4FAD-7CCB-F766405B199F}"/>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289C07-3552-457D-A334-900D72732EF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7B18EB1-7D5F-40C9-A65C-DA9BF2E55052}">
      <dgm:prSet custT="1"/>
      <dgm:spPr/>
      <dgm:t>
        <a:bodyPr/>
        <a:lstStyle/>
        <a:p>
          <a:pPr>
            <a:lnSpc>
              <a:spcPct val="100000"/>
            </a:lnSpc>
          </a:pPr>
          <a:r>
            <a:rPr lang="en-GB" sz="1800" dirty="0"/>
            <a:t>Determine heavy crimes and dangerous places</a:t>
          </a:r>
          <a:endParaRPr lang="en-US" sz="1800" dirty="0"/>
        </a:p>
      </dgm:t>
    </dgm:pt>
    <dgm:pt modelId="{B80247AF-D9E9-47D3-BCCD-991E4A1C065E}" type="parTrans" cxnId="{E7FA248C-BF32-4C6C-AEEE-4952EEC1F073}">
      <dgm:prSet/>
      <dgm:spPr/>
      <dgm:t>
        <a:bodyPr/>
        <a:lstStyle/>
        <a:p>
          <a:endParaRPr lang="en-US"/>
        </a:p>
      </dgm:t>
    </dgm:pt>
    <dgm:pt modelId="{AB38703D-3E03-4D97-9BD6-CCBD9C18A8AB}" type="sibTrans" cxnId="{E7FA248C-BF32-4C6C-AEEE-4952EEC1F073}">
      <dgm:prSet/>
      <dgm:spPr/>
      <dgm:t>
        <a:bodyPr/>
        <a:lstStyle/>
        <a:p>
          <a:pPr>
            <a:lnSpc>
              <a:spcPct val="100000"/>
            </a:lnSpc>
          </a:pPr>
          <a:endParaRPr lang="en-US"/>
        </a:p>
      </dgm:t>
    </dgm:pt>
    <dgm:pt modelId="{6C855E6C-1E8A-42E5-98BB-D00A5F5FC5C9}">
      <dgm:prSet custT="1"/>
      <dgm:spPr/>
      <dgm:t>
        <a:bodyPr/>
        <a:lstStyle/>
        <a:p>
          <a:pPr>
            <a:lnSpc>
              <a:spcPct val="100000"/>
            </a:lnSpc>
          </a:pPr>
          <a:r>
            <a:rPr lang="en-GB" sz="1800" dirty="0"/>
            <a:t>Committed crime type</a:t>
          </a:r>
          <a:endParaRPr lang="en-US" sz="1800" dirty="0"/>
        </a:p>
      </dgm:t>
    </dgm:pt>
    <dgm:pt modelId="{638C160C-52C3-4203-AB03-767BBD039F47}" type="parTrans" cxnId="{1B2E583C-93F4-471F-8526-66708F5AB796}">
      <dgm:prSet/>
      <dgm:spPr/>
      <dgm:t>
        <a:bodyPr/>
        <a:lstStyle/>
        <a:p>
          <a:endParaRPr lang="en-US"/>
        </a:p>
      </dgm:t>
    </dgm:pt>
    <dgm:pt modelId="{7CF35AB8-73CA-443F-BE07-F64C182A63D2}" type="sibTrans" cxnId="{1B2E583C-93F4-471F-8526-66708F5AB796}">
      <dgm:prSet/>
      <dgm:spPr/>
      <dgm:t>
        <a:bodyPr/>
        <a:lstStyle/>
        <a:p>
          <a:endParaRPr lang="en-US"/>
        </a:p>
      </dgm:t>
    </dgm:pt>
    <dgm:pt modelId="{09497560-E3C0-4C68-96F5-F46DE45D638D}" type="pres">
      <dgm:prSet presAssocID="{32289C07-3552-457D-A334-900D72732EFA}" presName="root" presStyleCnt="0">
        <dgm:presLayoutVars>
          <dgm:dir/>
          <dgm:resizeHandles val="exact"/>
        </dgm:presLayoutVars>
      </dgm:prSet>
      <dgm:spPr/>
    </dgm:pt>
    <dgm:pt modelId="{5645B11C-93CE-48C9-A162-871778E700C8}" type="pres">
      <dgm:prSet presAssocID="{32289C07-3552-457D-A334-900D72732EFA}" presName="container" presStyleCnt="0">
        <dgm:presLayoutVars>
          <dgm:dir/>
          <dgm:resizeHandles val="exact"/>
        </dgm:presLayoutVars>
      </dgm:prSet>
      <dgm:spPr/>
    </dgm:pt>
    <dgm:pt modelId="{BB4BDC17-FD63-459D-AFA1-5A6C4FDCE743}" type="pres">
      <dgm:prSet presAssocID="{37B18EB1-7D5F-40C9-A65C-DA9BF2E55052}" presName="compNode" presStyleCnt="0"/>
      <dgm:spPr/>
    </dgm:pt>
    <dgm:pt modelId="{90F9698C-EC7A-4D9E-8105-F18710FEAF56}" type="pres">
      <dgm:prSet presAssocID="{37B18EB1-7D5F-40C9-A65C-DA9BF2E55052}" presName="iconBgRect" presStyleLbl="bgShp" presStyleIdx="0" presStyleCnt="2" custLinFactNeighborY="138"/>
      <dgm:spPr/>
    </dgm:pt>
    <dgm:pt modelId="{D43E28C6-1FC8-4927-9DB7-E17249A79A33}" type="pres">
      <dgm:prSet presAssocID="{37B18EB1-7D5F-40C9-A65C-DA9BF2E55052}" presName="iconRect" presStyleLbl="node1" presStyleIdx="0" presStyleCnt="2"/>
      <dgm:spPr>
        <a:blipFill>
          <a:blip xmlns:r="http://schemas.openxmlformats.org/officeDocument/2006/relationships" r:embed="rId1"/>
          <a:srcRect/>
          <a:stretch>
            <a:fillRect/>
          </a:stretch>
        </a:blipFill>
      </dgm:spPr>
    </dgm:pt>
    <dgm:pt modelId="{EACA15FA-15C3-4F76-9A0F-98591572D77A}" type="pres">
      <dgm:prSet presAssocID="{37B18EB1-7D5F-40C9-A65C-DA9BF2E55052}" presName="spaceRect" presStyleCnt="0"/>
      <dgm:spPr/>
    </dgm:pt>
    <dgm:pt modelId="{2F0B9B78-86DD-48C1-A118-D88EDA2511DD}" type="pres">
      <dgm:prSet presAssocID="{37B18EB1-7D5F-40C9-A65C-DA9BF2E55052}" presName="textRect" presStyleLbl="revTx" presStyleIdx="0" presStyleCnt="2">
        <dgm:presLayoutVars>
          <dgm:chMax val="1"/>
          <dgm:chPref val="1"/>
        </dgm:presLayoutVars>
      </dgm:prSet>
      <dgm:spPr/>
    </dgm:pt>
    <dgm:pt modelId="{98D13438-35F5-4D78-8FE4-9826198C78C4}" type="pres">
      <dgm:prSet presAssocID="{AB38703D-3E03-4D97-9BD6-CCBD9C18A8AB}" presName="sibTrans" presStyleLbl="sibTrans2D1" presStyleIdx="0" presStyleCnt="0"/>
      <dgm:spPr/>
    </dgm:pt>
    <dgm:pt modelId="{0B6DC781-D771-412B-9C34-407CF8F0C0B2}" type="pres">
      <dgm:prSet presAssocID="{6C855E6C-1E8A-42E5-98BB-D00A5F5FC5C9}" presName="compNode" presStyleCnt="0"/>
      <dgm:spPr/>
    </dgm:pt>
    <dgm:pt modelId="{3EED4954-DED1-4B53-B038-1291E643E326}" type="pres">
      <dgm:prSet presAssocID="{6C855E6C-1E8A-42E5-98BB-D00A5F5FC5C9}" presName="iconBgRect" presStyleLbl="bgShp" presStyleIdx="1" presStyleCnt="2" custLinFactNeighborX="-74" custLinFactNeighborY="0"/>
      <dgm:spPr/>
    </dgm:pt>
    <dgm:pt modelId="{6E51C2E7-20DA-4EEC-93EA-8C262C8183EE}" type="pres">
      <dgm:prSet presAssocID="{6C855E6C-1E8A-42E5-98BB-D00A5F5FC5C9}" presName="iconRect" presStyleLbl="node1" presStyleIdx="1" presStyleCnt="2"/>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l="-3000" r="-3000"/>
          </a:stretch>
        </a:blipFill>
      </dgm:spPr>
    </dgm:pt>
    <dgm:pt modelId="{DD476DD9-5E9E-4B7C-B6B2-C3E67575A114}" type="pres">
      <dgm:prSet presAssocID="{6C855E6C-1E8A-42E5-98BB-D00A5F5FC5C9}" presName="spaceRect" presStyleCnt="0"/>
      <dgm:spPr/>
    </dgm:pt>
    <dgm:pt modelId="{11D194A4-6BB6-4E18-9BE3-E86F57DFA817}" type="pres">
      <dgm:prSet presAssocID="{6C855E6C-1E8A-42E5-98BB-D00A5F5FC5C9}" presName="textRect" presStyleLbl="revTx" presStyleIdx="1" presStyleCnt="2">
        <dgm:presLayoutVars>
          <dgm:chMax val="1"/>
          <dgm:chPref val="1"/>
        </dgm:presLayoutVars>
      </dgm:prSet>
      <dgm:spPr/>
    </dgm:pt>
  </dgm:ptLst>
  <dgm:cxnLst>
    <dgm:cxn modelId="{11BBBB1D-4A4D-4647-BDC3-F75EBAA5D830}" type="presOf" srcId="{32289C07-3552-457D-A334-900D72732EFA}" destId="{09497560-E3C0-4C68-96F5-F46DE45D638D}" srcOrd="0" destOrd="0" presId="urn:microsoft.com/office/officeart/2018/2/layout/IconCircleList"/>
    <dgm:cxn modelId="{90346C2C-E58E-4FB4-A2AF-1877DF7A9490}" type="presOf" srcId="{37B18EB1-7D5F-40C9-A65C-DA9BF2E55052}" destId="{2F0B9B78-86DD-48C1-A118-D88EDA2511DD}" srcOrd="0" destOrd="0" presId="urn:microsoft.com/office/officeart/2018/2/layout/IconCircleList"/>
    <dgm:cxn modelId="{1B2E583C-93F4-471F-8526-66708F5AB796}" srcId="{32289C07-3552-457D-A334-900D72732EFA}" destId="{6C855E6C-1E8A-42E5-98BB-D00A5F5FC5C9}" srcOrd="1" destOrd="0" parTransId="{638C160C-52C3-4203-AB03-767BBD039F47}" sibTransId="{7CF35AB8-73CA-443F-BE07-F64C182A63D2}"/>
    <dgm:cxn modelId="{E7FA248C-BF32-4C6C-AEEE-4952EEC1F073}" srcId="{32289C07-3552-457D-A334-900D72732EFA}" destId="{37B18EB1-7D5F-40C9-A65C-DA9BF2E55052}" srcOrd="0" destOrd="0" parTransId="{B80247AF-D9E9-47D3-BCCD-991E4A1C065E}" sibTransId="{AB38703D-3E03-4D97-9BD6-CCBD9C18A8AB}"/>
    <dgm:cxn modelId="{671BF1B1-60BB-4B02-89EA-8E5A68799052}" type="presOf" srcId="{6C855E6C-1E8A-42E5-98BB-D00A5F5FC5C9}" destId="{11D194A4-6BB6-4E18-9BE3-E86F57DFA817}" srcOrd="0" destOrd="0" presId="urn:microsoft.com/office/officeart/2018/2/layout/IconCircleList"/>
    <dgm:cxn modelId="{2F964DE2-C954-4726-9C88-3A00355F4708}" type="presOf" srcId="{AB38703D-3E03-4D97-9BD6-CCBD9C18A8AB}" destId="{98D13438-35F5-4D78-8FE4-9826198C78C4}" srcOrd="0" destOrd="0" presId="urn:microsoft.com/office/officeart/2018/2/layout/IconCircleList"/>
    <dgm:cxn modelId="{28BE06AB-F1F5-4055-B1B2-4DFCDC6A3B00}" type="presParOf" srcId="{09497560-E3C0-4C68-96F5-F46DE45D638D}" destId="{5645B11C-93CE-48C9-A162-871778E700C8}" srcOrd="0" destOrd="0" presId="urn:microsoft.com/office/officeart/2018/2/layout/IconCircleList"/>
    <dgm:cxn modelId="{D6812D3C-1D17-4D9B-96D2-1FE3C8F7F53C}" type="presParOf" srcId="{5645B11C-93CE-48C9-A162-871778E700C8}" destId="{BB4BDC17-FD63-459D-AFA1-5A6C4FDCE743}" srcOrd="0" destOrd="0" presId="urn:microsoft.com/office/officeart/2018/2/layout/IconCircleList"/>
    <dgm:cxn modelId="{ADD6A5E3-72BF-43B0-B265-E651E5F6AC20}" type="presParOf" srcId="{BB4BDC17-FD63-459D-AFA1-5A6C4FDCE743}" destId="{90F9698C-EC7A-4D9E-8105-F18710FEAF56}" srcOrd="0" destOrd="0" presId="urn:microsoft.com/office/officeart/2018/2/layout/IconCircleList"/>
    <dgm:cxn modelId="{EE362622-070E-43FC-9FAD-5BF903FFC7EE}" type="presParOf" srcId="{BB4BDC17-FD63-459D-AFA1-5A6C4FDCE743}" destId="{D43E28C6-1FC8-4927-9DB7-E17249A79A33}" srcOrd="1" destOrd="0" presId="urn:microsoft.com/office/officeart/2018/2/layout/IconCircleList"/>
    <dgm:cxn modelId="{F36D22B9-B928-4870-AAB4-E9FC11738B43}" type="presParOf" srcId="{BB4BDC17-FD63-459D-AFA1-5A6C4FDCE743}" destId="{EACA15FA-15C3-4F76-9A0F-98591572D77A}" srcOrd="2" destOrd="0" presId="urn:microsoft.com/office/officeart/2018/2/layout/IconCircleList"/>
    <dgm:cxn modelId="{77D01628-E393-4BA5-AC0F-3F103A1D014F}" type="presParOf" srcId="{BB4BDC17-FD63-459D-AFA1-5A6C4FDCE743}" destId="{2F0B9B78-86DD-48C1-A118-D88EDA2511DD}" srcOrd="3" destOrd="0" presId="urn:microsoft.com/office/officeart/2018/2/layout/IconCircleList"/>
    <dgm:cxn modelId="{184E8E18-6102-46B2-9C22-F5D160FBDB05}" type="presParOf" srcId="{5645B11C-93CE-48C9-A162-871778E700C8}" destId="{98D13438-35F5-4D78-8FE4-9826198C78C4}" srcOrd="1" destOrd="0" presId="urn:microsoft.com/office/officeart/2018/2/layout/IconCircleList"/>
    <dgm:cxn modelId="{8691189F-EBCB-4FC2-9A96-7F00659427EB}" type="presParOf" srcId="{5645B11C-93CE-48C9-A162-871778E700C8}" destId="{0B6DC781-D771-412B-9C34-407CF8F0C0B2}" srcOrd="2" destOrd="0" presId="urn:microsoft.com/office/officeart/2018/2/layout/IconCircleList"/>
    <dgm:cxn modelId="{DA72FFA8-996F-49C3-82C4-19C253EC7890}" type="presParOf" srcId="{0B6DC781-D771-412B-9C34-407CF8F0C0B2}" destId="{3EED4954-DED1-4B53-B038-1291E643E326}" srcOrd="0" destOrd="0" presId="urn:microsoft.com/office/officeart/2018/2/layout/IconCircleList"/>
    <dgm:cxn modelId="{D95F7CC8-6A25-4314-821F-68204CC867EC}" type="presParOf" srcId="{0B6DC781-D771-412B-9C34-407CF8F0C0B2}" destId="{6E51C2E7-20DA-4EEC-93EA-8C262C8183EE}" srcOrd="1" destOrd="0" presId="urn:microsoft.com/office/officeart/2018/2/layout/IconCircleList"/>
    <dgm:cxn modelId="{8ABC2EF9-0960-4489-8C80-9D3031BC99C8}" type="presParOf" srcId="{0B6DC781-D771-412B-9C34-407CF8F0C0B2}" destId="{DD476DD9-5E9E-4B7C-B6B2-C3E67575A114}" srcOrd="2" destOrd="0" presId="urn:microsoft.com/office/officeart/2018/2/layout/IconCircleList"/>
    <dgm:cxn modelId="{BB12BCF3-CBA1-4BAE-AF29-8C5D36F2F2B6}" type="presParOf" srcId="{0B6DC781-D771-412B-9C34-407CF8F0C0B2}" destId="{11D194A4-6BB6-4E18-9BE3-E86F57DFA81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9698C-EC7A-4D9E-8105-F18710FEAF56}">
      <dsp:nvSpPr>
        <dsp:cNvPr id="0" name=""/>
        <dsp:cNvSpPr/>
      </dsp:nvSpPr>
      <dsp:spPr>
        <a:xfrm>
          <a:off x="373904" y="928401"/>
          <a:ext cx="1218270" cy="12182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E28C6-1FC8-4927-9DB7-E17249A79A33}">
      <dsp:nvSpPr>
        <dsp:cNvPr id="0" name=""/>
        <dsp:cNvSpPr/>
      </dsp:nvSpPr>
      <dsp:spPr>
        <a:xfrm>
          <a:off x="629741" y="1182557"/>
          <a:ext cx="706596" cy="706596"/>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B9B78-86DD-48C1-A118-D88EDA2511DD}">
      <dsp:nvSpPr>
        <dsp:cNvPr id="0" name=""/>
        <dsp:cNvSpPr/>
      </dsp:nvSpPr>
      <dsp:spPr>
        <a:xfrm>
          <a:off x="1853233" y="926720"/>
          <a:ext cx="2871637" cy="121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Determine heavy crimes and dangerous places</a:t>
          </a:r>
          <a:endParaRPr lang="en-US" sz="1800" kern="1200" dirty="0"/>
        </a:p>
      </dsp:txBody>
      <dsp:txXfrm>
        <a:off x="1853233" y="926720"/>
        <a:ext cx="2871637" cy="1218270"/>
      </dsp:txXfrm>
    </dsp:sp>
    <dsp:sp modelId="{3EED4954-DED1-4B53-B038-1291E643E326}">
      <dsp:nvSpPr>
        <dsp:cNvPr id="0" name=""/>
        <dsp:cNvSpPr/>
      </dsp:nvSpPr>
      <dsp:spPr>
        <a:xfrm>
          <a:off x="5224330" y="926720"/>
          <a:ext cx="1218270" cy="12182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51C2E7-20DA-4EEC-93EA-8C262C8183EE}">
      <dsp:nvSpPr>
        <dsp:cNvPr id="0" name=""/>
        <dsp:cNvSpPr/>
      </dsp:nvSpPr>
      <dsp:spPr>
        <a:xfrm>
          <a:off x="5481068" y="1182557"/>
          <a:ext cx="706596" cy="706596"/>
        </a:xfrm>
        <a:prstGeom prst="rect">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194A4-6BB6-4E18-9BE3-E86F57DFA817}">
      <dsp:nvSpPr>
        <dsp:cNvPr id="0" name=""/>
        <dsp:cNvSpPr/>
      </dsp:nvSpPr>
      <dsp:spPr>
        <a:xfrm>
          <a:off x="6704560" y="926720"/>
          <a:ext cx="2871637" cy="121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Committed crime type</a:t>
          </a:r>
          <a:endParaRPr lang="en-US" sz="1800" kern="1200" dirty="0"/>
        </a:p>
      </dsp:txBody>
      <dsp:txXfrm>
        <a:off x="6704560" y="926720"/>
        <a:ext cx="2871637" cy="121827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6/6/2022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18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06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02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6/6/2022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50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9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2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223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59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452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48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6/6/2022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113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6/6/2022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28369849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28" r:id="rId6"/>
    <p:sldLayoutId id="2147483824" r:id="rId7"/>
    <p:sldLayoutId id="2147483825" r:id="rId8"/>
    <p:sldLayoutId id="2147483826" r:id="rId9"/>
    <p:sldLayoutId id="2147483827" r:id="rId10"/>
    <p:sldLayoutId id="21474838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3">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1" name="Rectangle 75">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824EF469-4B9A-E8C5-4491-73978F3C5A43}"/>
              </a:ext>
            </a:extLst>
          </p:cNvPr>
          <p:cNvSpPr>
            <a:spLocks noGrp="1"/>
          </p:cNvSpPr>
          <p:nvPr>
            <p:ph type="ctrTitle"/>
          </p:nvPr>
        </p:nvSpPr>
        <p:spPr>
          <a:xfrm>
            <a:off x="666655" y="2209915"/>
            <a:ext cx="5025708" cy="2387600"/>
          </a:xfrm>
        </p:spPr>
        <p:txBody>
          <a:bodyPr>
            <a:normAutofit/>
          </a:bodyPr>
          <a:lstStyle/>
          <a:p>
            <a:pPr algn="l"/>
            <a:r>
              <a:rPr lang="en-US" sz="5100" dirty="0">
                <a:effectLst/>
                <a:latin typeface="Times New Roman" panose="02020603050405020304" pitchFamily="18" charset="0"/>
                <a:ea typeface="Calibri" panose="020F0502020204030204" pitchFamily="34" charset="0"/>
              </a:rPr>
              <a:t>Philadelphia Crimes Analysis</a:t>
            </a:r>
            <a:endParaRPr lang="en-US" sz="5100" dirty="0"/>
          </a:p>
        </p:txBody>
      </p:sp>
      <p:sp>
        <p:nvSpPr>
          <p:cNvPr id="5" name="Subtitle 2">
            <a:extLst>
              <a:ext uri="{FF2B5EF4-FFF2-40B4-BE49-F238E27FC236}">
                <a16:creationId xmlns:a16="http://schemas.microsoft.com/office/drawing/2014/main" id="{0873E044-2F5E-D03A-7212-DD684FE1E74B}"/>
              </a:ext>
            </a:extLst>
          </p:cNvPr>
          <p:cNvSpPr>
            <a:spLocks noGrp="1"/>
          </p:cNvSpPr>
          <p:nvPr>
            <p:ph type="subTitle" idx="1"/>
          </p:nvPr>
        </p:nvSpPr>
        <p:spPr>
          <a:xfrm>
            <a:off x="647605" y="4794818"/>
            <a:ext cx="4425962" cy="1655762"/>
          </a:xfrm>
        </p:spPr>
        <p:txBody>
          <a:bodyPr>
            <a:normAutofit/>
          </a:bodyPr>
          <a:lstStyle/>
          <a:p>
            <a:pPr algn="l"/>
            <a:r>
              <a:rPr lang="en-US" dirty="0"/>
              <a:t>Web Modelling</a:t>
            </a:r>
          </a:p>
        </p:txBody>
      </p:sp>
      <p:pic>
        <p:nvPicPr>
          <p:cNvPr id="27" name="Picture 1">
            <a:extLst>
              <a:ext uri="{FF2B5EF4-FFF2-40B4-BE49-F238E27FC236}">
                <a16:creationId xmlns:a16="http://schemas.microsoft.com/office/drawing/2014/main" id="{A7A347A8-73C4-3F63-7166-55422E7B73B4}"/>
              </a:ext>
            </a:extLst>
          </p:cNvPr>
          <p:cNvPicPr>
            <a:picLocks noChangeAspect="1"/>
          </p:cNvPicPr>
          <p:nvPr/>
        </p:nvPicPr>
        <p:blipFill rotWithShape="1">
          <a:blip r:embed="rId2"/>
          <a:srcRect l="5152" r="41877"/>
          <a:stretch/>
        </p:blipFill>
        <p:spPr>
          <a:xfrm>
            <a:off x="5771868" y="-114301"/>
            <a:ext cx="6458232" cy="69723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80"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63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lstStyle/>
          <a:p>
            <a:r>
              <a:rPr lang="en-US" dirty="0"/>
              <a:t>Dataset Features: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39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District ID</a:t>
            </a:r>
          </a:p>
          <a:p>
            <a:pPr lvl="1"/>
            <a:endParaRPr lang="en-US" sz="2000" dirty="0"/>
          </a:p>
        </p:txBody>
      </p:sp>
      <p:pic>
        <p:nvPicPr>
          <p:cNvPr id="7" name="Picture 52" descr="Digital graphs and numbers in 3D">
            <a:extLst>
              <a:ext uri="{FF2B5EF4-FFF2-40B4-BE49-F238E27FC236}">
                <a16:creationId xmlns:a16="http://schemas.microsoft.com/office/drawing/2014/main" id="{99FC3313-8021-E6A5-1CEC-9AEE1D6212A3}"/>
              </a:ext>
            </a:extLst>
          </p:cNvPr>
          <p:cNvPicPr>
            <a:picLocks noChangeAspect="1"/>
          </p:cNvPicPr>
          <p:nvPr/>
        </p:nvPicPr>
        <p:blipFill rotWithShape="1">
          <a:blip r:embed="rId2"/>
          <a:srcRect l="24670" r="17946"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8" name="Content Placeholder 2">
            <a:extLst>
              <a:ext uri="{FF2B5EF4-FFF2-40B4-BE49-F238E27FC236}">
                <a16:creationId xmlns:a16="http://schemas.microsoft.com/office/drawing/2014/main" id="{24178B80-E065-4C04-A53F-8646FA137B80}"/>
              </a:ext>
            </a:extLst>
          </p:cNvPr>
          <p:cNvSpPr txBox="1">
            <a:spLocks/>
          </p:cNvSpPr>
          <p:nvPr/>
        </p:nvSpPr>
        <p:spPr>
          <a:xfrm>
            <a:off x="838200" y="3141548"/>
            <a:ext cx="4769498" cy="39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Police District Number</a:t>
            </a:r>
          </a:p>
        </p:txBody>
      </p:sp>
      <p:sp>
        <p:nvSpPr>
          <p:cNvPr id="9" name="Content Placeholder 2">
            <a:extLst>
              <a:ext uri="{FF2B5EF4-FFF2-40B4-BE49-F238E27FC236}">
                <a16:creationId xmlns:a16="http://schemas.microsoft.com/office/drawing/2014/main" id="{708A40CE-315B-78A1-89A4-7021A0C2B34E}"/>
              </a:ext>
            </a:extLst>
          </p:cNvPr>
          <p:cNvSpPr txBox="1">
            <a:spLocks/>
          </p:cNvSpPr>
          <p:nvPr/>
        </p:nvSpPr>
        <p:spPr>
          <a:xfrm>
            <a:off x="838200" y="3530676"/>
            <a:ext cx="4769498" cy="39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UCR Number </a:t>
            </a:r>
          </a:p>
        </p:txBody>
      </p:sp>
      <p:sp>
        <p:nvSpPr>
          <p:cNvPr id="10" name="Content Placeholder 2">
            <a:extLst>
              <a:ext uri="{FF2B5EF4-FFF2-40B4-BE49-F238E27FC236}">
                <a16:creationId xmlns:a16="http://schemas.microsoft.com/office/drawing/2014/main" id="{27941E61-6A2F-F573-24BB-01E7436FB02E}"/>
              </a:ext>
            </a:extLst>
          </p:cNvPr>
          <p:cNvSpPr txBox="1">
            <a:spLocks/>
          </p:cNvSpPr>
          <p:nvPr/>
        </p:nvSpPr>
        <p:spPr>
          <a:xfrm>
            <a:off x="838200" y="3925430"/>
            <a:ext cx="4769498" cy="39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Dispatch Date</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4314558"/>
            <a:ext cx="4769498" cy="39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Location</a:t>
            </a:r>
          </a:p>
        </p:txBody>
      </p:sp>
      <p:sp>
        <p:nvSpPr>
          <p:cNvPr id="12" name="Content Placeholder 2">
            <a:extLst>
              <a:ext uri="{FF2B5EF4-FFF2-40B4-BE49-F238E27FC236}">
                <a16:creationId xmlns:a16="http://schemas.microsoft.com/office/drawing/2014/main" id="{63791EE8-F08C-6B9E-1F73-21EBAEBBAFC7}"/>
              </a:ext>
            </a:extLst>
          </p:cNvPr>
          <p:cNvSpPr txBox="1">
            <a:spLocks/>
          </p:cNvSpPr>
          <p:nvPr/>
        </p:nvSpPr>
        <p:spPr>
          <a:xfrm>
            <a:off x="838200" y="4703087"/>
            <a:ext cx="4769498" cy="39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Crime Type</a:t>
            </a:r>
          </a:p>
        </p:txBody>
      </p:sp>
    </p:spTree>
    <p:extLst>
      <p:ext uri="{BB962C8B-B14F-4D97-AF65-F5344CB8AC3E}">
        <p14:creationId xmlns:p14="http://schemas.microsoft.com/office/powerpoint/2010/main" val="20944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lstStyle/>
          <a:p>
            <a:r>
              <a:rPr lang="en-US" dirty="0"/>
              <a:t>Cleaning:</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6122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Removing missing values (Crimes in 2017).</a:t>
            </a:r>
          </a:p>
        </p:txBody>
      </p:sp>
      <p:pic>
        <p:nvPicPr>
          <p:cNvPr id="7" name="Picture 52" descr="Digital graphs and numbers in 3D">
            <a:extLst>
              <a:ext uri="{FF2B5EF4-FFF2-40B4-BE49-F238E27FC236}">
                <a16:creationId xmlns:a16="http://schemas.microsoft.com/office/drawing/2014/main" id="{99FC3313-8021-E6A5-1CEC-9AEE1D6212A3}"/>
              </a:ext>
            </a:extLst>
          </p:cNvPr>
          <p:cNvPicPr>
            <a:picLocks noChangeAspect="1"/>
          </p:cNvPicPr>
          <p:nvPr/>
        </p:nvPicPr>
        <p:blipFill rotWithShape="1">
          <a:blip r:embed="rId2"/>
          <a:srcRect l="24670" r="17946"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359020"/>
            <a:ext cx="4769498" cy="6145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Removing all null values, which were around 9K record.</a:t>
            </a:r>
          </a:p>
        </p:txBody>
      </p:sp>
      <p:sp>
        <p:nvSpPr>
          <p:cNvPr id="12" name="Content Placeholder 2">
            <a:extLst>
              <a:ext uri="{FF2B5EF4-FFF2-40B4-BE49-F238E27FC236}">
                <a16:creationId xmlns:a16="http://schemas.microsoft.com/office/drawing/2014/main" id="{63791EE8-F08C-6B9E-1F73-21EBAEBBAFC7}"/>
              </a:ext>
            </a:extLst>
          </p:cNvPr>
          <p:cNvSpPr txBox="1">
            <a:spLocks/>
          </p:cNvSpPr>
          <p:nvPr/>
        </p:nvSpPr>
        <p:spPr>
          <a:xfrm>
            <a:off x="838200" y="3971245"/>
            <a:ext cx="4769498" cy="7748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Converting the format of date in the data set into datetime data type.</a:t>
            </a:r>
          </a:p>
        </p:txBody>
      </p:sp>
    </p:spTree>
    <p:extLst>
      <p:ext uri="{BB962C8B-B14F-4D97-AF65-F5344CB8AC3E}">
        <p14:creationId xmlns:p14="http://schemas.microsoft.com/office/powerpoint/2010/main" val="11719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416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2006 highest year in crimes</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359020"/>
            <a:ext cx="4769498" cy="6145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Crimes decreases till 2016 which will be 146000 crime.</a:t>
            </a:r>
          </a:p>
        </p:txBody>
      </p:sp>
      <p:pic>
        <p:nvPicPr>
          <p:cNvPr id="8" name="Picture 7">
            <a:extLst>
              <a:ext uri="{FF2B5EF4-FFF2-40B4-BE49-F238E27FC236}">
                <a16:creationId xmlns:a16="http://schemas.microsoft.com/office/drawing/2014/main" id="{2A02015E-AC34-2D75-A85A-9B0D86BFFBA9}"/>
              </a:ext>
            </a:extLst>
          </p:cNvPr>
          <p:cNvPicPr>
            <a:picLocks noChangeAspect="1"/>
          </p:cNvPicPr>
          <p:nvPr/>
        </p:nvPicPr>
        <p:blipFill>
          <a:blip r:embed="rId2"/>
          <a:stretch>
            <a:fillRect/>
          </a:stretch>
        </p:blipFill>
        <p:spPr>
          <a:xfrm>
            <a:off x="5607698" y="2645396"/>
            <a:ext cx="5915851" cy="3162741"/>
          </a:xfrm>
          <a:prstGeom prst="rect">
            <a:avLst/>
          </a:prstGeom>
        </p:spPr>
      </p:pic>
    </p:spTree>
    <p:extLst>
      <p:ext uri="{BB962C8B-B14F-4D97-AF65-F5344CB8AC3E}">
        <p14:creationId xmlns:p14="http://schemas.microsoft.com/office/powerpoint/2010/main" val="39304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682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graph describing ratio of crimes per year.</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587961"/>
            <a:ext cx="4769498" cy="909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As seen crimes decreases at the end of the year in October, September, December.</a:t>
            </a:r>
          </a:p>
        </p:txBody>
      </p:sp>
      <p:pic>
        <p:nvPicPr>
          <p:cNvPr id="7" name="Picture 6">
            <a:extLst>
              <a:ext uri="{FF2B5EF4-FFF2-40B4-BE49-F238E27FC236}">
                <a16:creationId xmlns:a16="http://schemas.microsoft.com/office/drawing/2014/main" id="{DD8992EA-FBDC-1640-D21E-949463F576E9}"/>
              </a:ext>
            </a:extLst>
          </p:cNvPr>
          <p:cNvPicPr>
            <a:picLocks noChangeAspect="1"/>
          </p:cNvPicPr>
          <p:nvPr/>
        </p:nvPicPr>
        <p:blipFill>
          <a:blip r:embed="rId2"/>
          <a:stretch>
            <a:fillRect/>
          </a:stretch>
        </p:blipFill>
        <p:spPr>
          <a:xfrm>
            <a:off x="5540934" y="2766171"/>
            <a:ext cx="6060784" cy="3238428"/>
          </a:xfrm>
          <a:prstGeom prst="rect">
            <a:avLst/>
          </a:prstGeom>
        </p:spPr>
      </p:pic>
    </p:spTree>
    <p:extLst>
      <p:ext uri="{BB962C8B-B14F-4D97-AF65-F5344CB8AC3E}">
        <p14:creationId xmlns:p14="http://schemas.microsoft.com/office/powerpoint/2010/main" val="39466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682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graph describing ratio of crimes per year.</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587961"/>
            <a:ext cx="4769498" cy="909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As seen crimes decreases at the end of the year in October, September, December.</a:t>
            </a:r>
          </a:p>
        </p:txBody>
      </p:sp>
      <p:pic>
        <p:nvPicPr>
          <p:cNvPr id="9" name="Picture 8">
            <a:extLst>
              <a:ext uri="{FF2B5EF4-FFF2-40B4-BE49-F238E27FC236}">
                <a16:creationId xmlns:a16="http://schemas.microsoft.com/office/drawing/2014/main" id="{B7C7D1DB-B4F9-2077-A4FA-DDBCDBEF3EA2}"/>
              </a:ext>
            </a:extLst>
          </p:cNvPr>
          <p:cNvPicPr>
            <a:picLocks noChangeAspect="1"/>
          </p:cNvPicPr>
          <p:nvPr/>
        </p:nvPicPr>
        <p:blipFill>
          <a:blip r:embed="rId2"/>
          <a:stretch>
            <a:fillRect/>
          </a:stretch>
        </p:blipFill>
        <p:spPr>
          <a:xfrm>
            <a:off x="5540934" y="2766171"/>
            <a:ext cx="6060784" cy="3238428"/>
          </a:xfrm>
          <a:prstGeom prst="rect">
            <a:avLst/>
          </a:prstGeom>
        </p:spPr>
      </p:pic>
    </p:spTree>
    <p:extLst>
      <p:ext uri="{BB962C8B-B14F-4D97-AF65-F5344CB8AC3E}">
        <p14:creationId xmlns:p14="http://schemas.microsoft.com/office/powerpoint/2010/main" val="2624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682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000" dirty="0"/>
              <a:t>This graph describing ratio of crimes per day.</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587961"/>
            <a:ext cx="4769498" cy="909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000" dirty="0"/>
              <a:t>As seen that crimes ratio reach to its peak during 16:00 o’clock (04:00 PM) </a:t>
            </a:r>
          </a:p>
        </p:txBody>
      </p:sp>
      <p:pic>
        <p:nvPicPr>
          <p:cNvPr id="7" name="Picture 6">
            <a:extLst>
              <a:ext uri="{FF2B5EF4-FFF2-40B4-BE49-F238E27FC236}">
                <a16:creationId xmlns:a16="http://schemas.microsoft.com/office/drawing/2014/main" id="{6594AEF6-4E93-3A19-9889-D6971B25C60C}"/>
              </a:ext>
            </a:extLst>
          </p:cNvPr>
          <p:cNvPicPr>
            <a:picLocks noChangeAspect="1"/>
          </p:cNvPicPr>
          <p:nvPr/>
        </p:nvPicPr>
        <p:blipFill>
          <a:blip r:embed="rId2"/>
          <a:stretch>
            <a:fillRect/>
          </a:stretch>
        </p:blipFill>
        <p:spPr>
          <a:xfrm>
            <a:off x="5461076" y="2740121"/>
            <a:ext cx="6244412" cy="3411168"/>
          </a:xfrm>
          <a:prstGeom prst="rect">
            <a:avLst/>
          </a:prstGeom>
        </p:spPr>
      </p:pic>
    </p:spTree>
    <p:extLst>
      <p:ext uri="{BB962C8B-B14F-4D97-AF65-F5344CB8AC3E}">
        <p14:creationId xmlns:p14="http://schemas.microsoft.com/office/powerpoint/2010/main" val="4829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682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000" dirty="0"/>
              <a:t>This graph describing ratio of crimes per day.</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587961"/>
            <a:ext cx="4769498" cy="909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As seen that crimes ratio reach to its bottom during 05:00 o’clock (05:00 AM) </a:t>
            </a:r>
          </a:p>
        </p:txBody>
      </p:sp>
      <p:pic>
        <p:nvPicPr>
          <p:cNvPr id="7" name="Picture 6">
            <a:extLst>
              <a:ext uri="{FF2B5EF4-FFF2-40B4-BE49-F238E27FC236}">
                <a16:creationId xmlns:a16="http://schemas.microsoft.com/office/drawing/2014/main" id="{6594AEF6-4E93-3A19-9889-D6971B25C60C}"/>
              </a:ext>
            </a:extLst>
          </p:cNvPr>
          <p:cNvPicPr>
            <a:picLocks noChangeAspect="1"/>
          </p:cNvPicPr>
          <p:nvPr/>
        </p:nvPicPr>
        <p:blipFill>
          <a:blip r:embed="rId2"/>
          <a:stretch>
            <a:fillRect/>
          </a:stretch>
        </p:blipFill>
        <p:spPr>
          <a:xfrm>
            <a:off x="5461076" y="2740121"/>
            <a:ext cx="6244412" cy="3411168"/>
          </a:xfrm>
          <a:prstGeom prst="rect">
            <a:avLst/>
          </a:prstGeom>
        </p:spPr>
      </p:pic>
    </p:spTree>
    <p:extLst>
      <p:ext uri="{BB962C8B-B14F-4D97-AF65-F5344CB8AC3E}">
        <p14:creationId xmlns:p14="http://schemas.microsoft.com/office/powerpoint/2010/main" val="25640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682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graph describing ratio of committed crimes with its name.</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587961"/>
            <a:ext cx="4769498" cy="909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As seen, that “Assaults”, and “Thefts” category are the ones committed the most.</a:t>
            </a:r>
          </a:p>
        </p:txBody>
      </p:sp>
      <p:pic>
        <p:nvPicPr>
          <p:cNvPr id="8" name="Picture 7">
            <a:extLst>
              <a:ext uri="{FF2B5EF4-FFF2-40B4-BE49-F238E27FC236}">
                <a16:creationId xmlns:a16="http://schemas.microsoft.com/office/drawing/2014/main" id="{28C02C96-5CC3-85D2-62BC-E431985C516C}"/>
              </a:ext>
            </a:extLst>
          </p:cNvPr>
          <p:cNvPicPr>
            <a:picLocks noChangeAspect="1"/>
          </p:cNvPicPr>
          <p:nvPr/>
        </p:nvPicPr>
        <p:blipFill>
          <a:blip r:embed="rId2"/>
          <a:stretch>
            <a:fillRect/>
          </a:stretch>
        </p:blipFill>
        <p:spPr>
          <a:xfrm>
            <a:off x="6095999" y="2463999"/>
            <a:ext cx="5507421" cy="3548314"/>
          </a:xfrm>
          <a:prstGeom prst="rect">
            <a:avLst/>
          </a:prstGeom>
        </p:spPr>
      </p:pic>
    </p:spTree>
    <p:extLst>
      <p:ext uri="{BB962C8B-B14F-4D97-AF65-F5344CB8AC3E}">
        <p14:creationId xmlns:p14="http://schemas.microsoft.com/office/powerpoint/2010/main" val="43810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9093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graph describing ratio of committed crimes with its police district.</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656186"/>
            <a:ext cx="4769498" cy="695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As seen that the most crimes happens in district 11.</a:t>
            </a:r>
          </a:p>
        </p:txBody>
      </p:sp>
      <p:pic>
        <p:nvPicPr>
          <p:cNvPr id="7" name="Picture 6">
            <a:extLst>
              <a:ext uri="{FF2B5EF4-FFF2-40B4-BE49-F238E27FC236}">
                <a16:creationId xmlns:a16="http://schemas.microsoft.com/office/drawing/2014/main" id="{BDE6EF7F-8FF8-746E-CCC5-42285FEEB27F}"/>
              </a:ext>
            </a:extLst>
          </p:cNvPr>
          <p:cNvPicPr>
            <a:picLocks noChangeAspect="1"/>
          </p:cNvPicPr>
          <p:nvPr/>
        </p:nvPicPr>
        <p:blipFill>
          <a:blip r:embed="rId2"/>
          <a:stretch>
            <a:fillRect/>
          </a:stretch>
        </p:blipFill>
        <p:spPr>
          <a:xfrm>
            <a:off x="5687606" y="2631234"/>
            <a:ext cx="5896102" cy="3257287"/>
          </a:xfrm>
          <a:prstGeom prst="rect">
            <a:avLst/>
          </a:prstGeom>
        </p:spPr>
      </p:pic>
    </p:spTree>
    <p:extLst>
      <p:ext uri="{BB962C8B-B14F-4D97-AF65-F5344CB8AC3E}">
        <p14:creationId xmlns:p14="http://schemas.microsoft.com/office/powerpoint/2010/main" val="7755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9093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graph describing ratio of committed crimes with its police district.</a:t>
            </a:r>
          </a:p>
        </p:txBody>
      </p:sp>
      <p:sp>
        <p:nvSpPr>
          <p:cNvPr id="11" name="Content Placeholder 2">
            <a:extLst>
              <a:ext uri="{FF2B5EF4-FFF2-40B4-BE49-F238E27FC236}">
                <a16:creationId xmlns:a16="http://schemas.microsoft.com/office/drawing/2014/main" id="{EC50D9A0-C999-897E-CF8B-754F8F2A9B68}"/>
              </a:ext>
            </a:extLst>
          </p:cNvPr>
          <p:cNvSpPr txBox="1">
            <a:spLocks/>
          </p:cNvSpPr>
          <p:nvPr/>
        </p:nvSpPr>
        <p:spPr>
          <a:xfrm>
            <a:off x="838200" y="3656186"/>
            <a:ext cx="4769498" cy="695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As seen that least crimes happens in district 22.</a:t>
            </a:r>
          </a:p>
        </p:txBody>
      </p:sp>
      <p:pic>
        <p:nvPicPr>
          <p:cNvPr id="7" name="Picture 6">
            <a:extLst>
              <a:ext uri="{FF2B5EF4-FFF2-40B4-BE49-F238E27FC236}">
                <a16:creationId xmlns:a16="http://schemas.microsoft.com/office/drawing/2014/main" id="{BDE6EF7F-8FF8-746E-CCC5-42285FEEB27F}"/>
              </a:ext>
            </a:extLst>
          </p:cNvPr>
          <p:cNvPicPr>
            <a:picLocks noChangeAspect="1"/>
          </p:cNvPicPr>
          <p:nvPr/>
        </p:nvPicPr>
        <p:blipFill>
          <a:blip r:embed="rId2"/>
          <a:stretch>
            <a:fillRect/>
          </a:stretch>
        </p:blipFill>
        <p:spPr>
          <a:xfrm>
            <a:off x="5687606" y="2631234"/>
            <a:ext cx="5896102" cy="3257287"/>
          </a:xfrm>
          <a:prstGeom prst="rect">
            <a:avLst/>
          </a:prstGeom>
        </p:spPr>
      </p:pic>
    </p:spTree>
    <p:extLst>
      <p:ext uri="{BB962C8B-B14F-4D97-AF65-F5344CB8AC3E}">
        <p14:creationId xmlns:p14="http://schemas.microsoft.com/office/powerpoint/2010/main" val="159263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3F49-BEBD-8913-A27A-E1FA84CEA275}"/>
              </a:ext>
            </a:extLst>
          </p:cNvPr>
          <p:cNvSpPr>
            <a:spLocks noGrp="1"/>
          </p:cNvSpPr>
          <p:nvPr>
            <p:ph type="title"/>
          </p:nvPr>
        </p:nvSpPr>
        <p:spPr/>
        <p:txBody>
          <a:bodyPr/>
          <a:lstStyle/>
          <a:p>
            <a:r>
              <a:rPr lang="en-US" dirty="0"/>
              <a:t>Team Members</a:t>
            </a:r>
          </a:p>
        </p:txBody>
      </p:sp>
      <p:graphicFrame>
        <p:nvGraphicFramePr>
          <p:cNvPr id="4" name="Table 4">
            <a:extLst>
              <a:ext uri="{FF2B5EF4-FFF2-40B4-BE49-F238E27FC236}">
                <a16:creationId xmlns:a16="http://schemas.microsoft.com/office/drawing/2014/main" id="{8169FE88-4D0A-D119-11E9-4A93CC05DDB4}"/>
              </a:ext>
            </a:extLst>
          </p:cNvPr>
          <p:cNvGraphicFramePr>
            <a:graphicFrameLocks noGrp="1"/>
          </p:cNvGraphicFramePr>
          <p:nvPr>
            <p:ph idx="1"/>
            <p:extLst>
              <p:ext uri="{D42A27DB-BD31-4B8C-83A1-F6EECF244321}">
                <p14:modId xmlns:p14="http://schemas.microsoft.com/office/powerpoint/2010/main" val="3271893438"/>
              </p:ext>
            </p:extLst>
          </p:nvPr>
        </p:nvGraphicFramePr>
        <p:xfrm>
          <a:off x="838200" y="1825625"/>
          <a:ext cx="10515600" cy="1854200"/>
        </p:xfrm>
        <a:graphic>
          <a:graphicData uri="http://schemas.openxmlformats.org/drawingml/2006/table">
            <a:tbl>
              <a:tblPr firstRow="1" bandRow="1">
                <a:tableStyleId>{00A15C55-8517-42AA-B614-E9B94910E393}</a:tableStyleId>
              </a:tblPr>
              <a:tblGrid>
                <a:gridCol w="5257800">
                  <a:extLst>
                    <a:ext uri="{9D8B030D-6E8A-4147-A177-3AD203B41FA5}">
                      <a16:colId xmlns:a16="http://schemas.microsoft.com/office/drawing/2014/main" val="1324401140"/>
                    </a:ext>
                  </a:extLst>
                </a:gridCol>
                <a:gridCol w="5257800">
                  <a:extLst>
                    <a:ext uri="{9D8B030D-6E8A-4147-A177-3AD203B41FA5}">
                      <a16:colId xmlns:a16="http://schemas.microsoft.com/office/drawing/2014/main" val="1495975889"/>
                    </a:ext>
                  </a:extLst>
                </a:gridCol>
              </a:tblGrid>
              <a:tr h="370840">
                <a:tc>
                  <a:txBody>
                    <a:bodyPr/>
                    <a:lstStyle/>
                    <a:p>
                      <a:pPr algn="ctr"/>
                      <a:r>
                        <a:rPr lang="en-US" dirty="0"/>
                        <a:t>Name</a:t>
                      </a:r>
                    </a:p>
                  </a:txBody>
                  <a:tcPr/>
                </a:tc>
                <a:tc>
                  <a:txBody>
                    <a:bodyPr/>
                    <a:lstStyle/>
                    <a:p>
                      <a:pPr algn="ctr"/>
                      <a:r>
                        <a:rPr lang="en-US" dirty="0"/>
                        <a:t>ID</a:t>
                      </a:r>
                    </a:p>
                  </a:txBody>
                  <a:tcPr/>
                </a:tc>
                <a:extLst>
                  <a:ext uri="{0D108BD9-81ED-4DB2-BD59-A6C34878D82A}">
                    <a16:rowId xmlns:a16="http://schemas.microsoft.com/office/drawing/2014/main" val="912663188"/>
                  </a:ext>
                </a:extLst>
              </a:tr>
              <a:tr h="370840">
                <a:tc>
                  <a:txBody>
                    <a:bodyPr/>
                    <a:lstStyle/>
                    <a:p>
                      <a:pPr algn="ctr"/>
                      <a:r>
                        <a:rPr lang="en-US" dirty="0"/>
                        <a:t>Seif Tarek</a:t>
                      </a:r>
                    </a:p>
                  </a:txBody>
                  <a:tcPr/>
                </a:tc>
                <a:tc>
                  <a:txBody>
                    <a:bodyPr/>
                    <a:lstStyle/>
                    <a:p>
                      <a:pPr algn="ctr"/>
                      <a:r>
                        <a:rPr lang="en-US" dirty="0"/>
                        <a:t>92160070</a:t>
                      </a:r>
                    </a:p>
                  </a:txBody>
                  <a:tcPr/>
                </a:tc>
                <a:extLst>
                  <a:ext uri="{0D108BD9-81ED-4DB2-BD59-A6C34878D82A}">
                    <a16:rowId xmlns:a16="http://schemas.microsoft.com/office/drawing/2014/main" val="620419278"/>
                  </a:ext>
                </a:extLst>
              </a:tr>
              <a:tr h="370840">
                <a:tc>
                  <a:txBody>
                    <a:bodyPr/>
                    <a:lstStyle/>
                    <a:p>
                      <a:pPr algn="ctr"/>
                      <a:r>
                        <a:rPr lang="en-US" dirty="0"/>
                        <a:t>Eslam Hesham</a:t>
                      </a:r>
                    </a:p>
                  </a:txBody>
                  <a:tcPr/>
                </a:tc>
                <a:tc>
                  <a:txBody>
                    <a:bodyPr/>
                    <a:lstStyle/>
                    <a:p>
                      <a:pPr algn="ctr"/>
                      <a:r>
                        <a:rPr lang="en-US" dirty="0"/>
                        <a:t>92160067</a:t>
                      </a:r>
                    </a:p>
                  </a:txBody>
                  <a:tcPr/>
                </a:tc>
                <a:extLst>
                  <a:ext uri="{0D108BD9-81ED-4DB2-BD59-A6C34878D82A}">
                    <a16:rowId xmlns:a16="http://schemas.microsoft.com/office/drawing/2014/main" val="2357353389"/>
                  </a:ext>
                </a:extLst>
              </a:tr>
              <a:tr h="370840">
                <a:tc>
                  <a:txBody>
                    <a:bodyPr/>
                    <a:lstStyle/>
                    <a:p>
                      <a:pPr algn="ctr"/>
                      <a:r>
                        <a:rPr lang="en-US" dirty="0"/>
                        <a:t>Fares Ashraf</a:t>
                      </a:r>
                    </a:p>
                  </a:txBody>
                  <a:tcPr/>
                </a:tc>
                <a:tc>
                  <a:txBody>
                    <a:bodyPr/>
                    <a:lstStyle/>
                    <a:p>
                      <a:pPr algn="ctr"/>
                      <a:r>
                        <a:rPr lang="en-US" dirty="0"/>
                        <a:t>92160078</a:t>
                      </a:r>
                    </a:p>
                  </a:txBody>
                  <a:tcPr/>
                </a:tc>
                <a:extLst>
                  <a:ext uri="{0D108BD9-81ED-4DB2-BD59-A6C34878D82A}">
                    <a16:rowId xmlns:a16="http://schemas.microsoft.com/office/drawing/2014/main" val="798871361"/>
                  </a:ext>
                </a:extLst>
              </a:tr>
              <a:tr h="370840">
                <a:tc>
                  <a:txBody>
                    <a:bodyPr/>
                    <a:lstStyle/>
                    <a:p>
                      <a:pPr algn="ctr"/>
                      <a:r>
                        <a:rPr lang="en-US" dirty="0"/>
                        <a:t>Abdel-Majid Ihab</a:t>
                      </a:r>
                    </a:p>
                  </a:txBody>
                  <a:tcPr/>
                </a:tc>
                <a:tc>
                  <a:txBody>
                    <a:bodyPr/>
                    <a:lstStyle/>
                    <a:p>
                      <a:pPr algn="ctr"/>
                      <a:r>
                        <a:rPr lang="en-US" dirty="0"/>
                        <a:t>92160071</a:t>
                      </a:r>
                    </a:p>
                  </a:txBody>
                  <a:tcPr/>
                </a:tc>
                <a:extLst>
                  <a:ext uri="{0D108BD9-81ED-4DB2-BD59-A6C34878D82A}">
                    <a16:rowId xmlns:a16="http://schemas.microsoft.com/office/drawing/2014/main" val="2275091008"/>
                  </a:ext>
                </a:extLst>
              </a:tr>
            </a:tbl>
          </a:graphicData>
        </a:graphic>
      </p:graphicFrame>
    </p:spTree>
    <p:extLst>
      <p:ext uri="{BB962C8B-B14F-4D97-AF65-F5344CB8AC3E}">
        <p14:creationId xmlns:p14="http://schemas.microsoft.com/office/powerpoint/2010/main" val="2095896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9093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000" dirty="0"/>
              <a:t>This bivariate plot shows crime types versus police district.</a:t>
            </a:r>
          </a:p>
        </p:txBody>
      </p:sp>
      <p:pic>
        <p:nvPicPr>
          <p:cNvPr id="8" name="Picture 7">
            <a:extLst>
              <a:ext uri="{FF2B5EF4-FFF2-40B4-BE49-F238E27FC236}">
                <a16:creationId xmlns:a16="http://schemas.microsoft.com/office/drawing/2014/main" id="{D00CA21A-D064-92CE-848E-09B43104FF09}"/>
              </a:ext>
            </a:extLst>
          </p:cNvPr>
          <p:cNvPicPr>
            <a:picLocks noChangeAspect="1"/>
          </p:cNvPicPr>
          <p:nvPr/>
        </p:nvPicPr>
        <p:blipFill>
          <a:blip r:embed="rId2"/>
          <a:stretch>
            <a:fillRect/>
          </a:stretch>
        </p:blipFill>
        <p:spPr>
          <a:xfrm>
            <a:off x="6307494" y="1317155"/>
            <a:ext cx="5220429" cy="5325218"/>
          </a:xfrm>
          <a:prstGeom prst="rect">
            <a:avLst/>
          </a:prstGeom>
        </p:spPr>
      </p:pic>
    </p:spTree>
    <p:extLst>
      <p:ext uri="{BB962C8B-B14F-4D97-AF65-F5344CB8AC3E}">
        <p14:creationId xmlns:p14="http://schemas.microsoft.com/office/powerpoint/2010/main" val="429154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9093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bivariate plot shows crimes committed in each year.</a:t>
            </a:r>
          </a:p>
        </p:txBody>
      </p:sp>
      <p:pic>
        <p:nvPicPr>
          <p:cNvPr id="6" name="Picture 5">
            <a:extLst>
              <a:ext uri="{FF2B5EF4-FFF2-40B4-BE49-F238E27FC236}">
                <a16:creationId xmlns:a16="http://schemas.microsoft.com/office/drawing/2014/main" id="{0F41D04E-00F1-9620-703C-CF5FC64E1051}"/>
              </a:ext>
            </a:extLst>
          </p:cNvPr>
          <p:cNvPicPr>
            <a:picLocks noChangeAspect="1"/>
          </p:cNvPicPr>
          <p:nvPr/>
        </p:nvPicPr>
        <p:blipFill>
          <a:blip r:embed="rId2"/>
          <a:stretch>
            <a:fillRect/>
          </a:stretch>
        </p:blipFill>
        <p:spPr>
          <a:xfrm>
            <a:off x="6105222" y="1317155"/>
            <a:ext cx="5248578" cy="5048703"/>
          </a:xfrm>
          <a:prstGeom prst="rect">
            <a:avLst/>
          </a:prstGeom>
        </p:spPr>
      </p:pic>
    </p:spTree>
    <p:extLst>
      <p:ext uri="{BB962C8B-B14F-4D97-AF65-F5344CB8AC3E}">
        <p14:creationId xmlns:p14="http://schemas.microsoft.com/office/powerpoint/2010/main" val="276431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4"/>
            <a:ext cx="4769498" cy="9093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This bivariate plot shows crimes counts by police district per year.</a:t>
            </a:r>
          </a:p>
        </p:txBody>
      </p:sp>
      <p:pic>
        <p:nvPicPr>
          <p:cNvPr id="6" name="Picture 5">
            <a:extLst>
              <a:ext uri="{FF2B5EF4-FFF2-40B4-BE49-F238E27FC236}">
                <a16:creationId xmlns:a16="http://schemas.microsoft.com/office/drawing/2014/main" id="{0B6E87C7-807C-11E2-DD1D-6683BDA6C0CB}"/>
              </a:ext>
            </a:extLst>
          </p:cNvPr>
          <p:cNvPicPr>
            <a:picLocks noChangeAspect="1"/>
          </p:cNvPicPr>
          <p:nvPr/>
        </p:nvPicPr>
        <p:blipFill>
          <a:blip r:embed="rId2"/>
          <a:stretch>
            <a:fillRect/>
          </a:stretch>
        </p:blipFill>
        <p:spPr>
          <a:xfrm>
            <a:off x="6584304" y="1507854"/>
            <a:ext cx="4675638" cy="4887479"/>
          </a:xfrm>
          <a:prstGeom prst="rect">
            <a:avLst/>
          </a:prstGeom>
        </p:spPr>
      </p:pic>
    </p:spTree>
    <p:extLst>
      <p:ext uri="{BB962C8B-B14F-4D97-AF65-F5344CB8AC3E}">
        <p14:creationId xmlns:p14="http://schemas.microsoft.com/office/powerpoint/2010/main" val="395936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256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 plot that shows the location of each crime that was determined by latitude and longitude coordinates. </a:t>
            </a:r>
          </a:p>
        </p:txBody>
      </p:sp>
      <p:pic>
        <p:nvPicPr>
          <p:cNvPr id="7" name="Picture 6">
            <a:extLst>
              <a:ext uri="{FF2B5EF4-FFF2-40B4-BE49-F238E27FC236}">
                <a16:creationId xmlns:a16="http://schemas.microsoft.com/office/drawing/2014/main" id="{7942A803-3CBC-7C9E-AA23-D4BD7A35CC3B}"/>
              </a:ext>
            </a:extLst>
          </p:cNvPr>
          <p:cNvPicPr>
            <a:picLocks noChangeAspect="1"/>
          </p:cNvPicPr>
          <p:nvPr/>
        </p:nvPicPr>
        <p:blipFill>
          <a:blip r:embed="rId2"/>
          <a:stretch>
            <a:fillRect/>
          </a:stretch>
        </p:blipFill>
        <p:spPr>
          <a:xfrm>
            <a:off x="6600115" y="2208350"/>
            <a:ext cx="3900614" cy="3935057"/>
          </a:xfrm>
          <a:prstGeom prst="rect">
            <a:avLst/>
          </a:prstGeom>
        </p:spPr>
      </p:pic>
    </p:spTree>
    <p:extLst>
      <p:ext uri="{BB962C8B-B14F-4D97-AF65-F5344CB8AC3E}">
        <p14:creationId xmlns:p14="http://schemas.microsoft.com/office/powerpoint/2010/main" val="234610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4799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 plot that shows the location of each crime that was determined by latitude and longitude coordinates, but the points are colored with respect to the crime type. </a:t>
            </a:r>
          </a:p>
        </p:txBody>
      </p:sp>
      <p:pic>
        <p:nvPicPr>
          <p:cNvPr id="6" name="Picture 5">
            <a:extLst>
              <a:ext uri="{FF2B5EF4-FFF2-40B4-BE49-F238E27FC236}">
                <a16:creationId xmlns:a16="http://schemas.microsoft.com/office/drawing/2014/main" id="{576EF176-54C0-1D89-335A-1CD0DF815974}"/>
              </a:ext>
            </a:extLst>
          </p:cNvPr>
          <p:cNvPicPr>
            <a:picLocks noChangeAspect="1"/>
          </p:cNvPicPr>
          <p:nvPr/>
        </p:nvPicPr>
        <p:blipFill>
          <a:blip r:embed="rId2"/>
          <a:stretch>
            <a:fillRect/>
          </a:stretch>
        </p:blipFill>
        <p:spPr>
          <a:xfrm>
            <a:off x="6307494" y="2114874"/>
            <a:ext cx="5438138" cy="4309967"/>
          </a:xfrm>
          <a:prstGeom prst="rect">
            <a:avLst/>
          </a:prstGeom>
        </p:spPr>
      </p:pic>
    </p:spTree>
    <p:extLst>
      <p:ext uri="{BB962C8B-B14F-4D97-AF65-F5344CB8AC3E}">
        <p14:creationId xmlns:p14="http://schemas.microsoft.com/office/powerpoint/2010/main" val="2226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479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 live heat map that shows the number of crimes in each zone over the city of Philadelphia along with pins that represents the police districts in city.</a:t>
            </a:r>
          </a:p>
        </p:txBody>
      </p:sp>
      <p:pic>
        <p:nvPicPr>
          <p:cNvPr id="7" name="Picture 6">
            <a:extLst>
              <a:ext uri="{FF2B5EF4-FFF2-40B4-BE49-F238E27FC236}">
                <a16:creationId xmlns:a16="http://schemas.microsoft.com/office/drawing/2014/main" id="{68F9DD13-0703-62EA-7817-C1B1EED48D74}"/>
              </a:ext>
            </a:extLst>
          </p:cNvPr>
          <p:cNvPicPr>
            <a:picLocks noChangeAspect="1"/>
          </p:cNvPicPr>
          <p:nvPr/>
        </p:nvPicPr>
        <p:blipFill>
          <a:blip r:embed="rId2"/>
          <a:stretch>
            <a:fillRect/>
          </a:stretch>
        </p:blipFill>
        <p:spPr>
          <a:xfrm>
            <a:off x="5607698" y="2746793"/>
            <a:ext cx="5830114" cy="3639058"/>
          </a:xfrm>
          <a:prstGeom prst="rect">
            <a:avLst/>
          </a:prstGeom>
        </p:spPr>
      </p:pic>
    </p:spTree>
    <p:extLst>
      <p:ext uri="{BB962C8B-B14F-4D97-AF65-F5344CB8AC3E}">
        <p14:creationId xmlns:p14="http://schemas.microsoft.com/office/powerpoint/2010/main" val="28472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6852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A live heat map that shows the number of crimes in each zone over the city of Philadelphia, but without the district pins to give a clear view on the numbers of the crimes in each place in the city.</a:t>
            </a:r>
          </a:p>
        </p:txBody>
      </p:sp>
      <p:pic>
        <p:nvPicPr>
          <p:cNvPr id="6" name="Picture 5">
            <a:extLst>
              <a:ext uri="{FF2B5EF4-FFF2-40B4-BE49-F238E27FC236}">
                <a16:creationId xmlns:a16="http://schemas.microsoft.com/office/drawing/2014/main" id="{A687B525-675F-B2EB-5B7A-E88A42116F51}"/>
              </a:ext>
            </a:extLst>
          </p:cNvPr>
          <p:cNvPicPr>
            <a:picLocks noChangeAspect="1"/>
          </p:cNvPicPr>
          <p:nvPr/>
        </p:nvPicPr>
        <p:blipFill>
          <a:blip r:embed="rId2"/>
          <a:stretch>
            <a:fillRect/>
          </a:stretch>
        </p:blipFill>
        <p:spPr>
          <a:xfrm>
            <a:off x="5607698" y="2746793"/>
            <a:ext cx="5877745" cy="3572374"/>
          </a:xfrm>
          <a:prstGeom prst="rect">
            <a:avLst/>
          </a:prstGeom>
        </p:spPr>
      </p:pic>
    </p:spTree>
    <p:extLst>
      <p:ext uri="{BB962C8B-B14F-4D97-AF65-F5344CB8AC3E}">
        <p14:creationId xmlns:p14="http://schemas.microsoft.com/office/powerpoint/2010/main" val="202076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228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Pair plot which shows different relationships with the features, and it is colored on the following classes:</a:t>
            </a:r>
          </a:p>
        </p:txBody>
      </p:sp>
      <p:sp>
        <p:nvSpPr>
          <p:cNvPr id="7" name="Content Placeholder 2">
            <a:extLst>
              <a:ext uri="{FF2B5EF4-FFF2-40B4-BE49-F238E27FC236}">
                <a16:creationId xmlns:a16="http://schemas.microsoft.com/office/drawing/2014/main" id="{1AC80F02-D40B-EF9C-1603-F7DA1C7F5DB6}"/>
              </a:ext>
            </a:extLst>
          </p:cNvPr>
          <p:cNvSpPr txBox="1">
            <a:spLocks/>
          </p:cNvSpPr>
          <p:nvPr/>
        </p:nvSpPr>
        <p:spPr>
          <a:xfrm>
            <a:off x="614266" y="4065036"/>
            <a:ext cx="4769498" cy="32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Violent Crime</a:t>
            </a:r>
          </a:p>
        </p:txBody>
      </p:sp>
      <p:sp>
        <p:nvSpPr>
          <p:cNvPr id="8" name="Content Placeholder 2">
            <a:extLst>
              <a:ext uri="{FF2B5EF4-FFF2-40B4-BE49-F238E27FC236}">
                <a16:creationId xmlns:a16="http://schemas.microsoft.com/office/drawing/2014/main" id="{69FFC7EC-8FB7-6426-B97C-C9BD2414994E}"/>
              </a:ext>
            </a:extLst>
          </p:cNvPr>
          <p:cNvSpPr txBox="1">
            <a:spLocks/>
          </p:cNvSpPr>
          <p:nvPr/>
        </p:nvSpPr>
        <p:spPr>
          <a:xfrm>
            <a:off x="614266" y="4449003"/>
            <a:ext cx="4769498" cy="32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Non-violent Crime</a:t>
            </a:r>
          </a:p>
        </p:txBody>
      </p:sp>
      <p:pic>
        <p:nvPicPr>
          <p:cNvPr id="9" name="Picture 8">
            <a:extLst>
              <a:ext uri="{FF2B5EF4-FFF2-40B4-BE49-F238E27FC236}">
                <a16:creationId xmlns:a16="http://schemas.microsoft.com/office/drawing/2014/main" id="{01E182B7-2ACC-57C8-83BC-9102501AA622}"/>
              </a:ext>
            </a:extLst>
          </p:cNvPr>
          <p:cNvPicPr>
            <a:picLocks noChangeAspect="1"/>
          </p:cNvPicPr>
          <p:nvPr/>
        </p:nvPicPr>
        <p:blipFill>
          <a:blip r:embed="rId2"/>
          <a:stretch>
            <a:fillRect/>
          </a:stretch>
        </p:blipFill>
        <p:spPr>
          <a:xfrm>
            <a:off x="6266932" y="1525326"/>
            <a:ext cx="5165988" cy="4893103"/>
          </a:xfrm>
          <a:prstGeom prst="rect">
            <a:avLst/>
          </a:prstGeom>
        </p:spPr>
      </p:pic>
    </p:spTree>
    <p:extLst>
      <p:ext uri="{BB962C8B-B14F-4D97-AF65-F5344CB8AC3E}">
        <p14:creationId xmlns:p14="http://schemas.microsoft.com/office/powerpoint/2010/main" val="326670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685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latin typeface="Times New Roman" panose="02020603050405020304" pitchFamily="18" charset="0"/>
                <a:ea typeface="Calibri" panose="020F0502020204030204" pitchFamily="34" charset="0"/>
              </a:rPr>
              <a:t>Histograms for the features </a:t>
            </a:r>
            <a:r>
              <a:rPr lang="en-GB" sz="2000" dirty="0">
                <a:latin typeface="Times New Roman" panose="02020603050405020304" pitchFamily="18" charset="0"/>
                <a:ea typeface="Calibri" panose="020F0502020204030204" pitchFamily="34" charset="0"/>
              </a:rPr>
              <a:t>to further see the distribution of the feature values among the dataset.</a:t>
            </a:r>
            <a:endParaRPr lang="en-US" sz="2000" dirty="0"/>
          </a:p>
        </p:txBody>
      </p:sp>
      <p:pic>
        <p:nvPicPr>
          <p:cNvPr id="7" name="Picture 6">
            <a:extLst>
              <a:ext uri="{FF2B5EF4-FFF2-40B4-BE49-F238E27FC236}">
                <a16:creationId xmlns:a16="http://schemas.microsoft.com/office/drawing/2014/main" id="{A39A5CCC-2AF6-44DB-4594-0FF55BE603D7}"/>
              </a:ext>
            </a:extLst>
          </p:cNvPr>
          <p:cNvPicPr>
            <a:picLocks noChangeAspect="1"/>
          </p:cNvPicPr>
          <p:nvPr/>
        </p:nvPicPr>
        <p:blipFill>
          <a:blip r:embed="rId2"/>
          <a:stretch>
            <a:fillRect/>
          </a:stretch>
        </p:blipFill>
        <p:spPr>
          <a:xfrm>
            <a:off x="5607698" y="2746793"/>
            <a:ext cx="6102220" cy="3539287"/>
          </a:xfrm>
          <a:prstGeom prst="rect">
            <a:avLst/>
          </a:prstGeom>
        </p:spPr>
      </p:pic>
    </p:spTree>
    <p:extLst>
      <p:ext uri="{BB962C8B-B14F-4D97-AF65-F5344CB8AC3E}">
        <p14:creationId xmlns:p14="http://schemas.microsoft.com/office/powerpoint/2010/main" val="359046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685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000" dirty="0">
                <a:latin typeface="Times New Roman" panose="02020603050405020304" pitchFamily="18" charset="0"/>
                <a:ea typeface="Calibri" panose="020F0502020204030204" pitchFamily="34" charset="0"/>
              </a:rPr>
              <a:t>Correlation matrix which gives insights about how strong the features are related to the target value which is in our case the </a:t>
            </a:r>
            <a:r>
              <a:rPr lang="en-GB" sz="2000" dirty="0" err="1">
                <a:latin typeface="Times New Roman" panose="02020603050405020304" pitchFamily="18" charset="0"/>
                <a:ea typeface="Calibri" panose="020F0502020204030204" pitchFamily="34" charset="0"/>
              </a:rPr>
              <a:t>UCR_General</a:t>
            </a:r>
            <a:r>
              <a:rPr lang="en-GB" sz="2000" dirty="0">
                <a:latin typeface="Times New Roman" panose="02020603050405020304" pitchFamily="18" charset="0"/>
                <a:ea typeface="Calibri" panose="020F0502020204030204" pitchFamily="34" charset="0"/>
              </a:rPr>
              <a:t>.</a:t>
            </a:r>
          </a:p>
        </p:txBody>
      </p:sp>
      <p:pic>
        <p:nvPicPr>
          <p:cNvPr id="6" name="Picture 5">
            <a:extLst>
              <a:ext uri="{FF2B5EF4-FFF2-40B4-BE49-F238E27FC236}">
                <a16:creationId xmlns:a16="http://schemas.microsoft.com/office/drawing/2014/main" id="{0E4CB1AB-7B41-F646-8DDF-0ADF832732D4}"/>
              </a:ext>
            </a:extLst>
          </p:cNvPr>
          <p:cNvPicPr>
            <a:picLocks noChangeAspect="1"/>
          </p:cNvPicPr>
          <p:nvPr/>
        </p:nvPicPr>
        <p:blipFill>
          <a:blip r:embed="rId2"/>
          <a:stretch>
            <a:fillRect/>
          </a:stretch>
        </p:blipFill>
        <p:spPr>
          <a:xfrm>
            <a:off x="6096000" y="1784255"/>
            <a:ext cx="5419395" cy="4733249"/>
          </a:xfrm>
          <a:prstGeom prst="rect">
            <a:avLst/>
          </a:prstGeom>
        </p:spPr>
      </p:pic>
    </p:spTree>
    <p:extLst>
      <p:ext uri="{BB962C8B-B14F-4D97-AF65-F5344CB8AC3E}">
        <p14:creationId xmlns:p14="http://schemas.microsoft.com/office/powerpoint/2010/main" val="23177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AFFA-EDFD-0060-E93F-64268823F373}"/>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2A325943-585A-FE08-DF62-C8235171FC21}"/>
              </a:ext>
            </a:extLst>
          </p:cNvPr>
          <p:cNvSpPr>
            <a:spLocks noGrp="1"/>
          </p:cNvSpPr>
          <p:nvPr>
            <p:ph idx="1"/>
          </p:nvPr>
        </p:nvSpPr>
        <p:spPr>
          <a:xfrm>
            <a:off x="838200" y="1825625"/>
            <a:ext cx="10515600" cy="488950"/>
          </a:xfrm>
        </p:spPr>
        <p:txBody>
          <a:bodyPr>
            <a:normAutofit/>
          </a:bodyPr>
          <a:lstStyle/>
          <a:p>
            <a:r>
              <a:rPr lang="en-US" sz="2400" dirty="0"/>
              <a:t>Introduction</a:t>
            </a:r>
          </a:p>
          <a:p>
            <a:endParaRPr lang="en-US" sz="2400" dirty="0"/>
          </a:p>
        </p:txBody>
      </p:sp>
      <p:sp>
        <p:nvSpPr>
          <p:cNvPr id="4" name="Content Placeholder 2">
            <a:extLst>
              <a:ext uri="{FF2B5EF4-FFF2-40B4-BE49-F238E27FC236}">
                <a16:creationId xmlns:a16="http://schemas.microsoft.com/office/drawing/2014/main" id="{4E582251-97A4-C6A6-6BD0-EEEAE286E76F}"/>
              </a:ext>
            </a:extLst>
          </p:cNvPr>
          <p:cNvSpPr txBox="1">
            <a:spLocks/>
          </p:cNvSpPr>
          <p:nvPr/>
        </p:nvSpPr>
        <p:spPr>
          <a:xfrm>
            <a:off x="838200" y="2314575"/>
            <a:ext cx="10515600" cy="488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Dataset Cleaning &amp; EDA</a:t>
            </a:r>
          </a:p>
        </p:txBody>
      </p:sp>
      <p:sp>
        <p:nvSpPr>
          <p:cNvPr id="5" name="Content Placeholder 2">
            <a:extLst>
              <a:ext uri="{FF2B5EF4-FFF2-40B4-BE49-F238E27FC236}">
                <a16:creationId xmlns:a16="http://schemas.microsoft.com/office/drawing/2014/main" id="{B56E8C3A-AECD-8BF4-E235-EF8B509DB0A2}"/>
              </a:ext>
            </a:extLst>
          </p:cNvPr>
          <p:cNvSpPr txBox="1">
            <a:spLocks/>
          </p:cNvSpPr>
          <p:nvPr/>
        </p:nvSpPr>
        <p:spPr>
          <a:xfrm>
            <a:off x="838200" y="2803525"/>
            <a:ext cx="10515600" cy="488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Time Series</a:t>
            </a:r>
          </a:p>
        </p:txBody>
      </p:sp>
      <p:sp>
        <p:nvSpPr>
          <p:cNvPr id="6" name="Content Placeholder 2">
            <a:extLst>
              <a:ext uri="{FF2B5EF4-FFF2-40B4-BE49-F238E27FC236}">
                <a16:creationId xmlns:a16="http://schemas.microsoft.com/office/drawing/2014/main" id="{40F534AE-8404-67F7-7274-87787564DB53}"/>
              </a:ext>
            </a:extLst>
          </p:cNvPr>
          <p:cNvSpPr txBox="1">
            <a:spLocks/>
          </p:cNvSpPr>
          <p:nvPr/>
        </p:nvSpPr>
        <p:spPr>
          <a:xfrm>
            <a:off x="838200" y="3292475"/>
            <a:ext cx="10515600" cy="488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Crimes Classification (Violent/Non-violent)</a:t>
            </a:r>
          </a:p>
        </p:txBody>
      </p:sp>
    </p:spTree>
    <p:extLst>
      <p:ext uri="{BB962C8B-B14F-4D97-AF65-F5344CB8AC3E}">
        <p14:creationId xmlns:p14="http://schemas.microsoft.com/office/powerpoint/2010/main" val="378684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fontScale="92500"/>
          </a:bodyPr>
          <a:lstStyle/>
          <a:p>
            <a:r>
              <a:rPr lang="en-US" dirty="0"/>
              <a:t>EDA (Exploratory Data Analysis):</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1685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000" dirty="0" err="1">
                <a:latin typeface="Times New Roman" panose="02020603050405020304" pitchFamily="18" charset="0"/>
                <a:ea typeface="Calibri" panose="020F0502020204030204" pitchFamily="34" charset="0"/>
              </a:rPr>
              <a:t>text_general_Code</a:t>
            </a:r>
            <a:r>
              <a:rPr lang="en-GB" sz="2000" dirty="0">
                <a:latin typeface="Times New Roman" panose="02020603050405020304" pitchFamily="18" charset="0"/>
                <a:ea typeface="Calibri" panose="020F0502020204030204" pitchFamily="34" charset="0"/>
              </a:rPr>
              <a:t> is the feature with the strongest positive correlation with the target value.</a:t>
            </a:r>
            <a:endParaRPr lang="en-US" sz="2000" dirty="0"/>
          </a:p>
        </p:txBody>
      </p:sp>
      <p:pic>
        <p:nvPicPr>
          <p:cNvPr id="6" name="Picture 5">
            <a:extLst>
              <a:ext uri="{FF2B5EF4-FFF2-40B4-BE49-F238E27FC236}">
                <a16:creationId xmlns:a16="http://schemas.microsoft.com/office/drawing/2014/main" id="{0E4CB1AB-7B41-F646-8DDF-0ADF832732D4}"/>
              </a:ext>
            </a:extLst>
          </p:cNvPr>
          <p:cNvPicPr>
            <a:picLocks noChangeAspect="1"/>
          </p:cNvPicPr>
          <p:nvPr/>
        </p:nvPicPr>
        <p:blipFill>
          <a:blip r:embed="rId2"/>
          <a:stretch>
            <a:fillRect/>
          </a:stretch>
        </p:blipFill>
        <p:spPr>
          <a:xfrm>
            <a:off x="6096000" y="1784255"/>
            <a:ext cx="5419395" cy="4733249"/>
          </a:xfrm>
          <a:prstGeom prst="rect">
            <a:avLst/>
          </a:prstGeom>
        </p:spPr>
      </p:pic>
    </p:spTree>
    <p:extLst>
      <p:ext uri="{BB962C8B-B14F-4D97-AF65-F5344CB8AC3E}">
        <p14:creationId xmlns:p14="http://schemas.microsoft.com/office/powerpoint/2010/main" val="230342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416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Types:</a:t>
            </a:r>
          </a:p>
        </p:txBody>
      </p:sp>
      <p:sp>
        <p:nvSpPr>
          <p:cNvPr id="7" name="Content Placeholder 2">
            <a:extLst>
              <a:ext uri="{FF2B5EF4-FFF2-40B4-BE49-F238E27FC236}">
                <a16:creationId xmlns:a16="http://schemas.microsoft.com/office/drawing/2014/main" id="{52401854-8C24-3D38-4CE0-31F092EBC20A}"/>
              </a:ext>
            </a:extLst>
          </p:cNvPr>
          <p:cNvSpPr txBox="1">
            <a:spLocks/>
          </p:cNvSpPr>
          <p:nvPr/>
        </p:nvSpPr>
        <p:spPr>
          <a:xfrm>
            <a:off x="838200" y="3163078"/>
            <a:ext cx="4769498" cy="416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a:pPr>
            <a:r>
              <a:rPr lang="en-US" sz="1400" dirty="0"/>
              <a:t>Line Graph</a:t>
            </a:r>
          </a:p>
        </p:txBody>
      </p:sp>
      <p:sp>
        <p:nvSpPr>
          <p:cNvPr id="8" name="Content Placeholder 2">
            <a:extLst>
              <a:ext uri="{FF2B5EF4-FFF2-40B4-BE49-F238E27FC236}">
                <a16:creationId xmlns:a16="http://schemas.microsoft.com/office/drawing/2014/main" id="{F1EC9DA0-2503-08AB-440B-017675183BFD}"/>
              </a:ext>
            </a:extLst>
          </p:cNvPr>
          <p:cNvSpPr txBox="1">
            <a:spLocks/>
          </p:cNvSpPr>
          <p:nvPr/>
        </p:nvSpPr>
        <p:spPr>
          <a:xfrm>
            <a:off x="838200" y="3579363"/>
            <a:ext cx="4769498" cy="416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startAt="2"/>
            </a:pPr>
            <a:r>
              <a:rPr lang="en-US" sz="1400" dirty="0"/>
              <a:t>Bar Graph</a:t>
            </a:r>
          </a:p>
        </p:txBody>
      </p:sp>
      <p:sp>
        <p:nvSpPr>
          <p:cNvPr id="9" name="Content Placeholder 2">
            <a:extLst>
              <a:ext uri="{FF2B5EF4-FFF2-40B4-BE49-F238E27FC236}">
                <a16:creationId xmlns:a16="http://schemas.microsoft.com/office/drawing/2014/main" id="{9B8A6070-E91F-AACE-1DC7-A08274C5782F}"/>
              </a:ext>
            </a:extLst>
          </p:cNvPr>
          <p:cNvSpPr txBox="1">
            <a:spLocks/>
          </p:cNvSpPr>
          <p:nvPr/>
        </p:nvSpPr>
        <p:spPr>
          <a:xfrm>
            <a:off x="838200" y="4203790"/>
            <a:ext cx="4769498" cy="416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Line Graph:</a:t>
            </a:r>
          </a:p>
        </p:txBody>
      </p:sp>
      <p:sp>
        <p:nvSpPr>
          <p:cNvPr id="10" name="Content Placeholder 2">
            <a:extLst>
              <a:ext uri="{FF2B5EF4-FFF2-40B4-BE49-F238E27FC236}">
                <a16:creationId xmlns:a16="http://schemas.microsoft.com/office/drawing/2014/main" id="{C5AF8B5E-9173-A57A-5A9A-1E88F8B64AE8}"/>
              </a:ext>
            </a:extLst>
          </p:cNvPr>
          <p:cNvSpPr txBox="1">
            <a:spLocks/>
          </p:cNvSpPr>
          <p:nvPr/>
        </p:nvSpPr>
        <p:spPr>
          <a:xfrm>
            <a:off x="838200" y="4620074"/>
            <a:ext cx="6141098" cy="1006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latin typeface="Times New Roman" panose="02020603050405020304" pitchFamily="18" charset="0"/>
                <a:ea typeface="Calibri" panose="020F0502020204030204" pitchFamily="34" charset="0"/>
              </a:rPr>
              <a:t>It is the simplest way to represent time series data. It helps the viewer get a quick sense of how something has changed over time.</a:t>
            </a:r>
            <a:endParaRPr lang="en-US" sz="1600" dirty="0"/>
          </a:p>
        </p:txBody>
      </p:sp>
    </p:spTree>
    <p:extLst>
      <p:ext uri="{BB962C8B-B14F-4D97-AF65-F5344CB8AC3E}">
        <p14:creationId xmlns:p14="http://schemas.microsoft.com/office/powerpoint/2010/main" val="6388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798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Number of crimes during period of time</a:t>
            </a:r>
          </a:p>
        </p:txBody>
      </p:sp>
      <p:pic>
        <p:nvPicPr>
          <p:cNvPr id="11" name="Picture 10">
            <a:extLst>
              <a:ext uri="{FF2B5EF4-FFF2-40B4-BE49-F238E27FC236}">
                <a16:creationId xmlns:a16="http://schemas.microsoft.com/office/drawing/2014/main" id="{65567758-AE88-A1D1-5EE2-F6C0AECE32FB}"/>
              </a:ext>
            </a:extLst>
          </p:cNvPr>
          <p:cNvPicPr>
            <a:picLocks noChangeAspect="1"/>
          </p:cNvPicPr>
          <p:nvPr/>
        </p:nvPicPr>
        <p:blipFill>
          <a:blip r:embed="rId2"/>
          <a:stretch>
            <a:fillRect/>
          </a:stretch>
        </p:blipFill>
        <p:spPr>
          <a:xfrm>
            <a:off x="4705522" y="3233057"/>
            <a:ext cx="7066817" cy="2464645"/>
          </a:xfrm>
          <a:prstGeom prst="rect">
            <a:avLst/>
          </a:prstGeom>
        </p:spPr>
      </p:pic>
    </p:spTree>
    <p:extLst>
      <p:ext uri="{BB962C8B-B14F-4D97-AF65-F5344CB8AC3E}">
        <p14:creationId xmlns:p14="http://schemas.microsoft.com/office/powerpoint/2010/main" val="376656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798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Number of non-violent crimes during period of time</a:t>
            </a:r>
          </a:p>
        </p:txBody>
      </p:sp>
      <p:pic>
        <p:nvPicPr>
          <p:cNvPr id="6" name="Picture 5">
            <a:extLst>
              <a:ext uri="{FF2B5EF4-FFF2-40B4-BE49-F238E27FC236}">
                <a16:creationId xmlns:a16="http://schemas.microsoft.com/office/drawing/2014/main" id="{0B9A1C92-CAE8-F310-F0F1-B763C5553315}"/>
              </a:ext>
            </a:extLst>
          </p:cNvPr>
          <p:cNvPicPr>
            <a:picLocks noChangeAspect="1"/>
          </p:cNvPicPr>
          <p:nvPr/>
        </p:nvPicPr>
        <p:blipFill>
          <a:blip r:embed="rId2"/>
          <a:stretch>
            <a:fillRect/>
          </a:stretch>
        </p:blipFill>
        <p:spPr>
          <a:xfrm>
            <a:off x="4720400" y="3222935"/>
            <a:ext cx="7045352" cy="2468269"/>
          </a:xfrm>
          <a:prstGeom prst="rect">
            <a:avLst/>
          </a:prstGeom>
        </p:spPr>
      </p:pic>
    </p:spTree>
    <p:extLst>
      <p:ext uri="{BB962C8B-B14F-4D97-AF65-F5344CB8AC3E}">
        <p14:creationId xmlns:p14="http://schemas.microsoft.com/office/powerpoint/2010/main" val="410566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4769498" cy="798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Number of violent crimes during period of time</a:t>
            </a:r>
          </a:p>
        </p:txBody>
      </p:sp>
      <p:pic>
        <p:nvPicPr>
          <p:cNvPr id="7" name="Picture 6">
            <a:extLst>
              <a:ext uri="{FF2B5EF4-FFF2-40B4-BE49-F238E27FC236}">
                <a16:creationId xmlns:a16="http://schemas.microsoft.com/office/drawing/2014/main" id="{7DE53C1B-EC38-48FE-BF8B-6C2F85414171}"/>
              </a:ext>
            </a:extLst>
          </p:cNvPr>
          <p:cNvPicPr>
            <a:picLocks noChangeAspect="1"/>
          </p:cNvPicPr>
          <p:nvPr/>
        </p:nvPicPr>
        <p:blipFill>
          <a:blip r:embed="rId2"/>
          <a:stretch>
            <a:fillRect/>
          </a:stretch>
        </p:blipFill>
        <p:spPr>
          <a:xfrm>
            <a:off x="4650678" y="3357374"/>
            <a:ext cx="6703122" cy="2228351"/>
          </a:xfrm>
          <a:prstGeom prst="rect">
            <a:avLst/>
          </a:prstGeom>
        </p:spPr>
      </p:pic>
    </p:spTree>
    <p:extLst>
      <p:ext uri="{BB962C8B-B14F-4D97-AF65-F5344CB8AC3E}">
        <p14:creationId xmlns:p14="http://schemas.microsoft.com/office/powerpoint/2010/main" val="151535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3763570" cy="1116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Graph shows average number of crimes per day versus month.</a:t>
            </a:r>
          </a:p>
        </p:txBody>
      </p:sp>
      <p:pic>
        <p:nvPicPr>
          <p:cNvPr id="6" name="Picture 5">
            <a:extLst>
              <a:ext uri="{FF2B5EF4-FFF2-40B4-BE49-F238E27FC236}">
                <a16:creationId xmlns:a16="http://schemas.microsoft.com/office/drawing/2014/main" id="{9E802A6A-1341-D28B-8588-D17117731493}"/>
              </a:ext>
            </a:extLst>
          </p:cNvPr>
          <p:cNvPicPr>
            <a:picLocks noChangeAspect="1"/>
          </p:cNvPicPr>
          <p:nvPr/>
        </p:nvPicPr>
        <p:blipFill>
          <a:blip r:embed="rId2"/>
          <a:stretch>
            <a:fillRect/>
          </a:stretch>
        </p:blipFill>
        <p:spPr>
          <a:xfrm>
            <a:off x="4601770" y="2618484"/>
            <a:ext cx="7079370" cy="3025808"/>
          </a:xfrm>
          <a:prstGeom prst="rect">
            <a:avLst/>
          </a:prstGeom>
        </p:spPr>
      </p:pic>
    </p:spTree>
    <p:extLst>
      <p:ext uri="{BB962C8B-B14F-4D97-AF65-F5344CB8AC3E}">
        <p14:creationId xmlns:p14="http://schemas.microsoft.com/office/powerpoint/2010/main" val="27166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5777204" cy="761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Categories of crimes based on time of happening during day:</a:t>
            </a:r>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422779"/>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a:pPr>
            <a:r>
              <a:rPr lang="en-US" sz="1400" dirty="0"/>
              <a:t>Biological Rhythm</a:t>
            </a:r>
          </a:p>
        </p:txBody>
      </p:sp>
      <p:sp>
        <p:nvSpPr>
          <p:cNvPr id="8" name="Content Placeholder 2">
            <a:extLst>
              <a:ext uri="{FF2B5EF4-FFF2-40B4-BE49-F238E27FC236}">
                <a16:creationId xmlns:a16="http://schemas.microsoft.com/office/drawing/2014/main" id="{F9CC2759-29FC-2A7B-0E91-4EA51F5DCC13}"/>
              </a:ext>
            </a:extLst>
          </p:cNvPr>
          <p:cNvSpPr txBox="1">
            <a:spLocks/>
          </p:cNvSpPr>
          <p:nvPr/>
        </p:nvSpPr>
        <p:spPr>
          <a:xfrm>
            <a:off x="838200" y="3834882"/>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startAt="2"/>
            </a:pPr>
            <a:r>
              <a:rPr lang="en-US" sz="1400" dirty="0"/>
              <a:t>9-to-5</a:t>
            </a:r>
          </a:p>
        </p:txBody>
      </p:sp>
      <p:sp>
        <p:nvSpPr>
          <p:cNvPr id="9" name="Content Placeholder 2">
            <a:extLst>
              <a:ext uri="{FF2B5EF4-FFF2-40B4-BE49-F238E27FC236}">
                <a16:creationId xmlns:a16="http://schemas.microsoft.com/office/drawing/2014/main" id="{EDCDF04A-FA9F-E58D-190D-93AE45761AF0}"/>
              </a:ext>
            </a:extLst>
          </p:cNvPr>
          <p:cNvSpPr txBox="1">
            <a:spLocks/>
          </p:cNvSpPr>
          <p:nvPr/>
        </p:nvSpPr>
        <p:spPr>
          <a:xfrm>
            <a:off x="838200" y="4246985"/>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startAt="3"/>
            </a:pPr>
            <a:r>
              <a:rPr lang="en-US" sz="1400" dirty="0"/>
              <a:t>Night Shift</a:t>
            </a:r>
          </a:p>
        </p:txBody>
      </p:sp>
    </p:spTree>
    <p:extLst>
      <p:ext uri="{BB962C8B-B14F-4D97-AF65-F5344CB8AC3E}">
        <p14:creationId xmlns:p14="http://schemas.microsoft.com/office/powerpoint/2010/main" val="112012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5777204" cy="761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Categories of crimes based on time of happening during day:</a:t>
            </a:r>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422779"/>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a:pPr>
            <a:r>
              <a:rPr lang="en-US" sz="1400" dirty="0"/>
              <a:t>Biological Rhythm</a:t>
            </a:r>
          </a:p>
        </p:txBody>
      </p:sp>
      <p:pic>
        <p:nvPicPr>
          <p:cNvPr id="10" name="Picture 9">
            <a:extLst>
              <a:ext uri="{FF2B5EF4-FFF2-40B4-BE49-F238E27FC236}">
                <a16:creationId xmlns:a16="http://schemas.microsoft.com/office/drawing/2014/main" id="{91016CBC-C34B-F44D-8EAB-F01F27ABFBF3}"/>
              </a:ext>
            </a:extLst>
          </p:cNvPr>
          <p:cNvPicPr>
            <a:picLocks noChangeAspect="1"/>
          </p:cNvPicPr>
          <p:nvPr/>
        </p:nvPicPr>
        <p:blipFill>
          <a:blip r:embed="rId2"/>
          <a:stretch>
            <a:fillRect/>
          </a:stretch>
        </p:blipFill>
        <p:spPr>
          <a:xfrm>
            <a:off x="6248632" y="2369976"/>
            <a:ext cx="5552099" cy="3792966"/>
          </a:xfrm>
          <a:prstGeom prst="rect">
            <a:avLst/>
          </a:prstGeom>
        </p:spPr>
      </p:pic>
    </p:spTree>
    <p:extLst>
      <p:ext uri="{BB962C8B-B14F-4D97-AF65-F5344CB8AC3E}">
        <p14:creationId xmlns:p14="http://schemas.microsoft.com/office/powerpoint/2010/main" val="402151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5777204" cy="761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Categories of crimes based on time of happening during day:</a:t>
            </a:r>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422779"/>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a:pPr>
            <a:r>
              <a:rPr lang="en-US" sz="1400" dirty="0"/>
              <a:t>Biological Rhythm</a:t>
            </a:r>
          </a:p>
        </p:txBody>
      </p:sp>
      <p:sp>
        <p:nvSpPr>
          <p:cNvPr id="8" name="Content Placeholder 2">
            <a:extLst>
              <a:ext uri="{FF2B5EF4-FFF2-40B4-BE49-F238E27FC236}">
                <a16:creationId xmlns:a16="http://schemas.microsoft.com/office/drawing/2014/main" id="{F9CC2759-29FC-2A7B-0E91-4EA51F5DCC13}"/>
              </a:ext>
            </a:extLst>
          </p:cNvPr>
          <p:cNvSpPr txBox="1">
            <a:spLocks/>
          </p:cNvSpPr>
          <p:nvPr/>
        </p:nvSpPr>
        <p:spPr>
          <a:xfrm>
            <a:off x="838200" y="3834882"/>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startAt="2"/>
            </a:pPr>
            <a:r>
              <a:rPr lang="en-US" sz="1400" dirty="0"/>
              <a:t>9-to-5</a:t>
            </a:r>
          </a:p>
        </p:txBody>
      </p:sp>
      <p:pic>
        <p:nvPicPr>
          <p:cNvPr id="10" name="Picture 9">
            <a:extLst>
              <a:ext uri="{FF2B5EF4-FFF2-40B4-BE49-F238E27FC236}">
                <a16:creationId xmlns:a16="http://schemas.microsoft.com/office/drawing/2014/main" id="{D378837E-F514-345F-08F8-43F4C0FDDB21}"/>
              </a:ext>
            </a:extLst>
          </p:cNvPr>
          <p:cNvPicPr>
            <a:picLocks noChangeAspect="1"/>
          </p:cNvPicPr>
          <p:nvPr/>
        </p:nvPicPr>
        <p:blipFill>
          <a:blip r:embed="rId2"/>
          <a:stretch>
            <a:fillRect/>
          </a:stretch>
        </p:blipFill>
        <p:spPr>
          <a:xfrm>
            <a:off x="6307494" y="2695772"/>
            <a:ext cx="5114734" cy="3728840"/>
          </a:xfrm>
          <a:prstGeom prst="rect">
            <a:avLst/>
          </a:prstGeom>
        </p:spPr>
      </p:pic>
    </p:spTree>
    <p:extLst>
      <p:ext uri="{BB962C8B-B14F-4D97-AF65-F5344CB8AC3E}">
        <p14:creationId xmlns:p14="http://schemas.microsoft.com/office/powerpoint/2010/main" val="28608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5777204" cy="761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Categories of crimes based on time of happening during day:</a:t>
            </a:r>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422779"/>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a:pPr>
            <a:r>
              <a:rPr lang="en-US" sz="1400" dirty="0"/>
              <a:t>Biological Rhythm</a:t>
            </a:r>
          </a:p>
        </p:txBody>
      </p:sp>
      <p:sp>
        <p:nvSpPr>
          <p:cNvPr id="8" name="Content Placeholder 2">
            <a:extLst>
              <a:ext uri="{FF2B5EF4-FFF2-40B4-BE49-F238E27FC236}">
                <a16:creationId xmlns:a16="http://schemas.microsoft.com/office/drawing/2014/main" id="{F9CC2759-29FC-2A7B-0E91-4EA51F5DCC13}"/>
              </a:ext>
            </a:extLst>
          </p:cNvPr>
          <p:cNvSpPr txBox="1">
            <a:spLocks/>
          </p:cNvSpPr>
          <p:nvPr/>
        </p:nvSpPr>
        <p:spPr>
          <a:xfrm>
            <a:off x="838200" y="3834882"/>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startAt="2"/>
            </a:pPr>
            <a:r>
              <a:rPr lang="en-US" sz="1400" dirty="0"/>
              <a:t>9-to-5</a:t>
            </a:r>
          </a:p>
        </p:txBody>
      </p:sp>
      <p:sp>
        <p:nvSpPr>
          <p:cNvPr id="9" name="Content Placeholder 2">
            <a:extLst>
              <a:ext uri="{FF2B5EF4-FFF2-40B4-BE49-F238E27FC236}">
                <a16:creationId xmlns:a16="http://schemas.microsoft.com/office/drawing/2014/main" id="{EDCDF04A-FA9F-E58D-190D-93AE45761AF0}"/>
              </a:ext>
            </a:extLst>
          </p:cNvPr>
          <p:cNvSpPr txBox="1">
            <a:spLocks/>
          </p:cNvSpPr>
          <p:nvPr/>
        </p:nvSpPr>
        <p:spPr>
          <a:xfrm>
            <a:off x="838200" y="4246985"/>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buFont typeface="+mj-lt"/>
              <a:buAutoNum type="arabicPeriod" startAt="3"/>
            </a:pPr>
            <a:r>
              <a:rPr lang="en-US" sz="1400" dirty="0"/>
              <a:t>Night Shift</a:t>
            </a:r>
          </a:p>
        </p:txBody>
      </p:sp>
      <p:pic>
        <p:nvPicPr>
          <p:cNvPr id="10" name="Picture 9">
            <a:extLst>
              <a:ext uri="{FF2B5EF4-FFF2-40B4-BE49-F238E27FC236}">
                <a16:creationId xmlns:a16="http://schemas.microsoft.com/office/drawing/2014/main" id="{685F091E-8F07-F116-BDF2-BFFE27283C12}"/>
              </a:ext>
            </a:extLst>
          </p:cNvPr>
          <p:cNvPicPr>
            <a:picLocks noChangeAspect="1"/>
          </p:cNvPicPr>
          <p:nvPr/>
        </p:nvPicPr>
        <p:blipFill>
          <a:blip r:embed="rId2"/>
          <a:stretch>
            <a:fillRect/>
          </a:stretch>
        </p:blipFill>
        <p:spPr>
          <a:xfrm>
            <a:off x="6051406" y="2472612"/>
            <a:ext cx="5515409" cy="3737190"/>
          </a:xfrm>
          <a:prstGeom prst="rect">
            <a:avLst/>
          </a:prstGeom>
        </p:spPr>
      </p:pic>
    </p:spTree>
    <p:extLst>
      <p:ext uri="{BB962C8B-B14F-4D97-AF65-F5344CB8AC3E}">
        <p14:creationId xmlns:p14="http://schemas.microsoft.com/office/powerpoint/2010/main" val="392476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9F8833-7797-D686-E64C-96552007DA4B}"/>
              </a:ext>
            </a:extLst>
          </p:cNvPr>
          <p:cNvSpPr>
            <a:spLocks noGrp="1"/>
          </p:cNvSpPr>
          <p:nvPr>
            <p:ph type="title"/>
          </p:nvPr>
        </p:nvSpPr>
        <p:spPr>
          <a:xfrm>
            <a:off x="838201" y="479493"/>
            <a:ext cx="5257800" cy="1325563"/>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ED735873-D301-44E2-3192-BE02C255D912}"/>
              </a:ext>
            </a:extLst>
          </p:cNvPr>
          <p:cNvSpPr>
            <a:spLocks noGrp="1"/>
          </p:cNvSpPr>
          <p:nvPr>
            <p:ph idx="1"/>
          </p:nvPr>
        </p:nvSpPr>
        <p:spPr>
          <a:xfrm>
            <a:off x="838201" y="1984443"/>
            <a:ext cx="5257800" cy="4192520"/>
          </a:xfrm>
        </p:spPr>
        <p:txBody>
          <a:bodyPr>
            <a:normAutofit/>
          </a:bodyPr>
          <a:lstStyle/>
          <a:p>
            <a:r>
              <a:rPr lang="en-GB" sz="2000" dirty="0"/>
              <a:t>Philadelphia, Pennsylvania’s largest city, is notable for its rich history, on display at the Liberty Bell, Independence Hall (where the Declaration of Independence and Constitution were signed), and other American Revolutionary sites. Also iconic are the steps of the Philadelphia Museum of Art, immortalized by Sylvester Stallone’s triumphant run in the film “Rocky.” </a:t>
            </a:r>
          </a:p>
          <a:p>
            <a:endParaRPr lang="en-US" sz="2000" dirty="0"/>
          </a:p>
        </p:txBody>
      </p:sp>
      <p:grpSp>
        <p:nvGrpSpPr>
          <p:cNvPr id="4" name="Group 3">
            <a:extLst>
              <a:ext uri="{FF2B5EF4-FFF2-40B4-BE49-F238E27FC236}">
                <a16:creationId xmlns:a16="http://schemas.microsoft.com/office/drawing/2014/main" id="{301EC6F3-DF11-FF1F-9CD6-B0F3773B5BC3}"/>
              </a:ext>
            </a:extLst>
          </p:cNvPr>
          <p:cNvGrpSpPr/>
          <p:nvPr/>
        </p:nvGrpSpPr>
        <p:grpSpPr>
          <a:xfrm>
            <a:off x="6934202" y="1579417"/>
            <a:ext cx="4305298" cy="3864004"/>
            <a:chOff x="5290865" y="729344"/>
            <a:chExt cx="6032379" cy="5414060"/>
          </a:xfrm>
        </p:grpSpPr>
        <p:pic>
          <p:nvPicPr>
            <p:cNvPr id="5" name="Picture 4" descr="Map&#10;&#10;Description automatically generated">
              <a:extLst>
                <a:ext uri="{FF2B5EF4-FFF2-40B4-BE49-F238E27FC236}">
                  <a16:creationId xmlns:a16="http://schemas.microsoft.com/office/drawing/2014/main" id="{F7188BFF-B49E-BCEC-0E9A-B8CDEC98651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90865" y="729344"/>
              <a:ext cx="6032379" cy="5414060"/>
            </a:xfrm>
            <a:prstGeom prst="rect">
              <a:avLst/>
            </a:prstGeom>
          </p:spPr>
        </p:pic>
        <p:sp>
          <p:nvSpPr>
            <p:cNvPr id="6" name="Rectangle 5">
              <a:extLst>
                <a:ext uri="{FF2B5EF4-FFF2-40B4-BE49-F238E27FC236}">
                  <a16:creationId xmlns:a16="http://schemas.microsoft.com/office/drawing/2014/main" id="{74B3F64B-2A90-3A8D-C1BB-977FCF8D4226}"/>
                </a:ext>
              </a:extLst>
            </p:cNvPr>
            <p:cNvSpPr/>
            <p:nvPr/>
          </p:nvSpPr>
          <p:spPr>
            <a:xfrm>
              <a:off x="9793605" y="4855845"/>
              <a:ext cx="1125854" cy="2017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ED09C-9AEC-4621-6DE8-ACAB47020EAD}"/>
                </a:ext>
              </a:extLst>
            </p:cNvPr>
            <p:cNvSpPr/>
            <p:nvPr/>
          </p:nvSpPr>
          <p:spPr>
            <a:xfrm>
              <a:off x="9749789" y="5428815"/>
              <a:ext cx="1273771" cy="2017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58246E-85B8-2053-4310-89C2F1F9FD4B}"/>
                </a:ext>
              </a:extLst>
            </p:cNvPr>
            <p:cNvSpPr/>
            <p:nvPr/>
          </p:nvSpPr>
          <p:spPr>
            <a:xfrm>
              <a:off x="8199348" y="4454008"/>
              <a:ext cx="1125854" cy="35039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2571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Data Visualization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5777204" cy="761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Graph shows average number of crimes committed during special days such as:</a:t>
            </a:r>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422779"/>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Christmas</a:t>
            </a:r>
          </a:p>
        </p:txBody>
      </p:sp>
      <p:sp>
        <p:nvSpPr>
          <p:cNvPr id="8" name="Content Placeholder 2">
            <a:extLst>
              <a:ext uri="{FF2B5EF4-FFF2-40B4-BE49-F238E27FC236}">
                <a16:creationId xmlns:a16="http://schemas.microsoft.com/office/drawing/2014/main" id="{F9CC2759-29FC-2A7B-0E91-4EA51F5DCC13}"/>
              </a:ext>
            </a:extLst>
          </p:cNvPr>
          <p:cNvSpPr txBox="1">
            <a:spLocks/>
          </p:cNvSpPr>
          <p:nvPr/>
        </p:nvSpPr>
        <p:spPr>
          <a:xfrm>
            <a:off x="838200" y="3834882"/>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4th of July </a:t>
            </a:r>
          </a:p>
        </p:txBody>
      </p:sp>
      <p:sp>
        <p:nvSpPr>
          <p:cNvPr id="9" name="Content Placeholder 2">
            <a:extLst>
              <a:ext uri="{FF2B5EF4-FFF2-40B4-BE49-F238E27FC236}">
                <a16:creationId xmlns:a16="http://schemas.microsoft.com/office/drawing/2014/main" id="{EDCDF04A-FA9F-E58D-190D-93AE45761AF0}"/>
              </a:ext>
            </a:extLst>
          </p:cNvPr>
          <p:cNvSpPr txBox="1">
            <a:spLocks/>
          </p:cNvSpPr>
          <p:nvPr/>
        </p:nvSpPr>
        <p:spPr>
          <a:xfrm>
            <a:off x="838200" y="4246985"/>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Independence day</a:t>
            </a:r>
          </a:p>
        </p:txBody>
      </p:sp>
      <p:sp>
        <p:nvSpPr>
          <p:cNvPr id="11" name="Content Placeholder 2">
            <a:extLst>
              <a:ext uri="{FF2B5EF4-FFF2-40B4-BE49-F238E27FC236}">
                <a16:creationId xmlns:a16="http://schemas.microsoft.com/office/drawing/2014/main" id="{7864C44F-11CA-8175-89A0-49427EA9E998}"/>
              </a:ext>
            </a:extLst>
          </p:cNvPr>
          <p:cNvSpPr txBox="1">
            <a:spLocks/>
          </p:cNvSpPr>
          <p:nvPr/>
        </p:nvSpPr>
        <p:spPr>
          <a:xfrm>
            <a:off x="838200" y="4610238"/>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latin typeface="Times New Roman" panose="02020603050405020304" pitchFamily="18" charset="0"/>
              </a:rPr>
              <a:t>Thanksgiving</a:t>
            </a:r>
            <a:endParaRPr lang="en-US" sz="1400" dirty="0"/>
          </a:p>
        </p:txBody>
      </p:sp>
      <p:pic>
        <p:nvPicPr>
          <p:cNvPr id="12" name="Picture 11">
            <a:extLst>
              <a:ext uri="{FF2B5EF4-FFF2-40B4-BE49-F238E27FC236}">
                <a16:creationId xmlns:a16="http://schemas.microsoft.com/office/drawing/2014/main" id="{4FF960FD-C2FB-ACAD-342A-8F4DE6346A48}"/>
              </a:ext>
            </a:extLst>
          </p:cNvPr>
          <p:cNvPicPr>
            <a:picLocks noChangeAspect="1"/>
          </p:cNvPicPr>
          <p:nvPr/>
        </p:nvPicPr>
        <p:blipFill>
          <a:blip r:embed="rId2"/>
          <a:stretch>
            <a:fillRect/>
          </a:stretch>
        </p:blipFill>
        <p:spPr>
          <a:xfrm>
            <a:off x="5607698" y="3544477"/>
            <a:ext cx="5762003" cy="2543624"/>
          </a:xfrm>
          <a:prstGeom prst="rect">
            <a:avLst/>
          </a:prstGeom>
        </p:spPr>
      </p:pic>
    </p:spTree>
    <p:extLst>
      <p:ext uri="{BB962C8B-B14F-4D97-AF65-F5344CB8AC3E}">
        <p14:creationId xmlns:p14="http://schemas.microsoft.com/office/powerpoint/2010/main" val="391026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4"/>
            <a:ext cx="5469294" cy="516360"/>
          </a:xfrm>
        </p:spPr>
        <p:txBody>
          <a:bodyPr>
            <a:normAutofit/>
          </a:bodyPr>
          <a:lstStyle/>
          <a:p>
            <a:r>
              <a:rPr lang="en-US" dirty="0"/>
              <a:t>Time Series Decomposition</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46793"/>
            <a:ext cx="5777204"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Components of time series:</a:t>
            </a:r>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181224"/>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Level</a:t>
            </a:r>
          </a:p>
        </p:txBody>
      </p:sp>
      <p:sp>
        <p:nvSpPr>
          <p:cNvPr id="8" name="Content Placeholder 2">
            <a:extLst>
              <a:ext uri="{FF2B5EF4-FFF2-40B4-BE49-F238E27FC236}">
                <a16:creationId xmlns:a16="http://schemas.microsoft.com/office/drawing/2014/main" id="{F9CC2759-29FC-2A7B-0E91-4EA51F5DCC13}"/>
              </a:ext>
            </a:extLst>
          </p:cNvPr>
          <p:cNvSpPr txBox="1">
            <a:spLocks/>
          </p:cNvSpPr>
          <p:nvPr/>
        </p:nvSpPr>
        <p:spPr>
          <a:xfrm>
            <a:off x="838200" y="3593327"/>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Trend</a:t>
            </a:r>
          </a:p>
        </p:txBody>
      </p:sp>
      <p:sp>
        <p:nvSpPr>
          <p:cNvPr id="9" name="Content Placeholder 2">
            <a:extLst>
              <a:ext uri="{FF2B5EF4-FFF2-40B4-BE49-F238E27FC236}">
                <a16:creationId xmlns:a16="http://schemas.microsoft.com/office/drawing/2014/main" id="{EDCDF04A-FA9F-E58D-190D-93AE45761AF0}"/>
              </a:ext>
            </a:extLst>
          </p:cNvPr>
          <p:cNvSpPr txBox="1">
            <a:spLocks/>
          </p:cNvSpPr>
          <p:nvPr/>
        </p:nvSpPr>
        <p:spPr>
          <a:xfrm>
            <a:off x="838200" y="4005430"/>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Seasonality</a:t>
            </a:r>
          </a:p>
        </p:txBody>
      </p:sp>
      <p:sp>
        <p:nvSpPr>
          <p:cNvPr id="11" name="Content Placeholder 2">
            <a:extLst>
              <a:ext uri="{FF2B5EF4-FFF2-40B4-BE49-F238E27FC236}">
                <a16:creationId xmlns:a16="http://schemas.microsoft.com/office/drawing/2014/main" id="{7864C44F-11CA-8175-89A0-49427EA9E998}"/>
              </a:ext>
            </a:extLst>
          </p:cNvPr>
          <p:cNvSpPr txBox="1">
            <a:spLocks/>
          </p:cNvSpPr>
          <p:nvPr/>
        </p:nvSpPr>
        <p:spPr>
          <a:xfrm>
            <a:off x="838200" y="4368683"/>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latin typeface="Times New Roman" panose="02020603050405020304" pitchFamily="18" charset="0"/>
              </a:rPr>
              <a:t>Noise / Residuals</a:t>
            </a:r>
          </a:p>
        </p:txBody>
      </p:sp>
      <p:sp>
        <p:nvSpPr>
          <p:cNvPr id="10" name="Content Placeholder 2">
            <a:extLst>
              <a:ext uri="{FF2B5EF4-FFF2-40B4-BE49-F238E27FC236}">
                <a16:creationId xmlns:a16="http://schemas.microsoft.com/office/drawing/2014/main" id="{E308AA73-722C-F02F-56FD-05D6FA6CC299}"/>
              </a:ext>
            </a:extLst>
          </p:cNvPr>
          <p:cNvSpPr txBox="1">
            <a:spLocks/>
          </p:cNvSpPr>
          <p:nvPr/>
        </p:nvSpPr>
        <p:spPr>
          <a:xfrm>
            <a:off x="822299" y="4878064"/>
            <a:ext cx="5777204"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These components are classified into:</a:t>
            </a:r>
          </a:p>
        </p:txBody>
      </p:sp>
      <p:pic>
        <p:nvPicPr>
          <p:cNvPr id="13" name="Picture 12">
            <a:extLst>
              <a:ext uri="{FF2B5EF4-FFF2-40B4-BE49-F238E27FC236}">
                <a16:creationId xmlns:a16="http://schemas.microsoft.com/office/drawing/2014/main" id="{246A9FDC-BB27-5A5E-7368-BF517E70171D}"/>
              </a:ext>
            </a:extLst>
          </p:cNvPr>
          <p:cNvPicPr>
            <a:picLocks noChangeAspect="1"/>
          </p:cNvPicPr>
          <p:nvPr/>
        </p:nvPicPr>
        <p:blipFill>
          <a:blip r:embed="rId2"/>
          <a:stretch>
            <a:fillRect/>
          </a:stretch>
        </p:blipFill>
        <p:spPr>
          <a:xfrm>
            <a:off x="5093474" y="2852570"/>
            <a:ext cx="6390954" cy="1825986"/>
          </a:xfrm>
          <a:prstGeom prst="rect">
            <a:avLst/>
          </a:prstGeom>
        </p:spPr>
      </p:pic>
      <p:sp>
        <p:nvSpPr>
          <p:cNvPr id="14" name="Content Placeholder 2">
            <a:extLst>
              <a:ext uri="{FF2B5EF4-FFF2-40B4-BE49-F238E27FC236}">
                <a16:creationId xmlns:a16="http://schemas.microsoft.com/office/drawing/2014/main" id="{37BC0789-02AA-5B38-0C51-9FE1E15D7CCF}"/>
              </a:ext>
            </a:extLst>
          </p:cNvPr>
          <p:cNvSpPr txBox="1">
            <a:spLocks/>
          </p:cNvSpPr>
          <p:nvPr/>
        </p:nvSpPr>
        <p:spPr>
          <a:xfrm>
            <a:off x="1279849" y="5312495"/>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Systematic</a:t>
            </a:r>
            <a:endParaRPr lang="en-US" sz="1400" dirty="0">
              <a:latin typeface="Times New Roman" panose="02020603050405020304" pitchFamily="18" charset="0"/>
            </a:endParaRPr>
          </a:p>
        </p:txBody>
      </p:sp>
      <p:sp>
        <p:nvSpPr>
          <p:cNvPr id="15" name="Content Placeholder 2">
            <a:extLst>
              <a:ext uri="{FF2B5EF4-FFF2-40B4-BE49-F238E27FC236}">
                <a16:creationId xmlns:a16="http://schemas.microsoft.com/office/drawing/2014/main" id="{66BEA5AE-8761-78F4-3887-06873D3362F6}"/>
              </a:ext>
            </a:extLst>
          </p:cNvPr>
          <p:cNvSpPr txBox="1">
            <a:spLocks/>
          </p:cNvSpPr>
          <p:nvPr/>
        </p:nvSpPr>
        <p:spPr>
          <a:xfrm>
            <a:off x="1279849" y="5724598"/>
            <a:ext cx="5777204" cy="412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sz="1400" dirty="0"/>
              <a:t>Non – Systematic </a:t>
            </a:r>
          </a:p>
        </p:txBody>
      </p:sp>
    </p:spTree>
    <p:extLst>
      <p:ext uri="{BB962C8B-B14F-4D97-AF65-F5344CB8AC3E}">
        <p14:creationId xmlns:p14="http://schemas.microsoft.com/office/powerpoint/2010/main" val="1077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1" grpId="0"/>
      <p:bldP spid="10"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7500" lnSpcReduction="20000"/>
          </a:bodyPr>
          <a:lstStyle/>
          <a:p>
            <a:r>
              <a:rPr lang="en-US" dirty="0"/>
              <a:t>Preprocessing (Making data stationary):</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5777204"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Why?</a:t>
            </a:r>
            <a:endParaRPr lang="en-US" sz="1800" dirty="0"/>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181224"/>
            <a:ext cx="5777204" cy="10455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dirty="0"/>
              <a:t>Making sure that the predicted values accuracy is high because statistical modeling methods assume or require the time series to be stationary to be effective</a:t>
            </a:r>
            <a:endParaRPr lang="en-US" sz="1400" dirty="0"/>
          </a:p>
        </p:txBody>
      </p:sp>
      <p:sp>
        <p:nvSpPr>
          <p:cNvPr id="10" name="Content Placeholder 2">
            <a:extLst>
              <a:ext uri="{FF2B5EF4-FFF2-40B4-BE49-F238E27FC236}">
                <a16:creationId xmlns:a16="http://schemas.microsoft.com/office/drawing/2014/main" id="{E308AA73-722C-F02F-56FD-05D6FA6CC299}"/>
              </a:ext>
            </a:extLst>
          </p:cNvPr>
          <p:cNvSpPr txBox="1">
            <a:spLocks/>
          </p:cNvSpPr>
          <p:nvPr/>
        </p:nvSpPr>
        <p:spPr>
          <a:xfrm>
            <a:off x="838199" y="4324036"/>
            <a:ext cx="5777204"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How?</a:t>
            </a:r>
          </a:p>
        </p:txBody>
      </p:sp>
      <p:sp>
        <p:nvSpPr>
          <p:cNvPr id="16" name="Content Placeholder 2">
            <a:extLst>
              <a:ext uri="{FF2B5EF4-FFF2-40B4-BE49-F238E27FC236}">
                <a16:creationId xmlns:a16="http://schemas.microsoft.com/office/drawing/2014/main" id="{9F834B05-5C34-CBA6-EC25-7210DB27D4B2}"/>
              </a:ext>
            </a:extLst>
          </p:cNvPr>
          <p:cNvSpPr txBox="1">
            <a:spLocks/>
          </p:cNvSpPr>
          <p:nvPr/>
        </p:nvSpPr>
        <p:spPr>
          <a:xfrm>
            <a:off x="838197" y="4855736"/>
            <a:ext cx="6122439" cy="1045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dirty="0"/>
              <a:t>Time series could be stationarity throughout freed from trend or any seasonal effects.</a:t>
            </a:r>
            <a:endParaRPr lang="en-US" sz="1400" dirty="0"/>
          </a:p>
        </p:txBody>
      </p:sp>
    </p:spTree>
    <p:extLst>
      <p:ext uri="{BB962C8B-B14F-4D97-AF65-F5344CB8AC3E}">
        <p14:creationId xmlns:p14="http://schemas.microsoft.com/office/powerpoint/2010/main" val="24045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10"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7500" lnSpcReduction="20000"/>
          </a:bodyPr>
          <a:lstStyle/>
          <a:p>
            <a:r>
              <a:rPr lang="en-US" dirty="0"/>
              <a:t>Preprocessing (Making data stationary):</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8" y="2627187"/>
            <a:ext cx="6103777"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Methods for testing time series stationarity </a:t>
            </a:r>
            <a:endParaRPr lang="en-US" sz="1800" dirty="0"/>
          </a:p>
        </p:txBody>
      </p:sp>
      <p:sp>
        <p:nvSpPr>
          <p:cNvPr id="7" name="Content Placeholder 2">
            <a:extLst>
              <a:ext uri="{FF2B5EF4-FFF2-40B4-BE49-F238E27FC236}">
                <a16:creationId xmlns:a16="http://schemas.microsoft.com/office/drawing/2014/main" id="{102F2DEE-4E1C-8164-EDE3-132AC398234B}"/>
              </a:ext>
            </a:extLst>
          </p:cNvPr>
          <p:cNvSpPr txBox="1">
            <a:spLocks/>
          </p:cNvSpPr>
          <p:nvPr/>
        </p:nvSpPr>
        <p:spPr>
          <a:xfrm>
            <a:off x="838200" y="3181224"/>
            <a:ext cx="5777204" cy="392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dirty="0"/>
              <a:t>Visually</a:t>
            </a:r>
            <a:endParaRPr lang="en-US" sz="1400" dirty="0"/>
          </a:p>
        </p:txBody>
      </p:sp>
      <p:sp>
        <p:nvSpPr>
          <p:cNvPr id="8" name="Content Placeholder 2">
            <a:extLst>
              <a:ext uri="{FF2B5EF4-FFF2-40B4-BE49-F238E27FC236}">
                <a16:creationId xmlns:a16="http://schemas.microsoft.com/office/drawing/2014/main" id="{FBF1E68C-F6C7-975D-5973-868956487E73}"/>
              </a:ext>
            </a:extLst>
          </p:cNvPr>
          <p:cNvSpPr txBox="1">
            <a:spLocks/>
          </p:cNvSpPr>
          <p:nvPr/>
        </p:nvSpPr>
        <p:spPr>
          <a:xfrm>
            <a:off x="838198" y="3600029"/>
            <a:ext cx="5777204" cy="392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dirty="0"/>
              <a:t>Statistical Measures</a:t>
            </a:r>
            <a:endParaRPr lang="en-US" sz="1400" dirty="0"/>
          </a:p>
        </p:txBody>
      </p:sp>
      <p:sp>
        <p:nvSpPr>
          <p:cNvPr id="9" name="Content Placeholder 2">
            <a:extLst>
              <a:ext uri="{FF2B5EF4-FFF2-40B4-BE49-F238E27FC236}">
                <a16:creationId xmlns:a16="http://schemas.microsoft.com/office/drawing/2014/main" id="{F6896DBF-7E1F-07CE-D986-B2AF33154301}"/>
              </a:ext>
            </a:extLst>
          </p:cNvPr>
          <p:cNvSpPr txBox="1">
            <a:spLocks/>
          </p:cNvSpPr>
          <p:nvPr/>
        </p:nvSpPr>
        <p:spPr>
          <a:xfrm>
            <a:off x="838198" y="3992736"/>
            <a:ext cx="5777204" cy="392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0" lvl="3" indent="-342900"/>
            <a:r>
              <a:rPr lang="en-US" dirty="0"/>
              <a:t>Statistical Tests</a:t>
            </a:r>
            <a:endParaRPr lang="en-US" sz="1400" dirty="0"/>
          </a:p>
        </p:txBody>
      </p:sp>
    </p:spTree>
    <p:extLst>
      <p:ext uri="{BB962C8B-B14F-4D97-AF65-F5344CB8AC3E}">
        <p14:creationId xmlns:p14="http://schemas.microsoft.com/office/powerpoint/2010/main" val="309305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7500" lnSpcReduction="20000"/>
          </a:bodyPr>
          <a:lstStyle/>
          <a:p>
            <a:r>
              <a:rPr lang="en-US" dirty="0"/>
              <a:t>Preprocessing (Making data stationary):</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8" y="2627187"/>
            <a:ext cx="6794243"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Results – From used statistical test (Dickey-Fuller )</a:t>
            </a:r>
            <a:endParaRPr lang="en-US" sz="1800" dirty="0"/>
          </a:p>
        </p:txBody>
      </p:sp>
      <p:pic>
        <p:nvPicPr>
          <p:cNvPr id="6" name="Picture 5">
            <a:extLst>
              <a:ext uri="{FF2B5EF4-FFF2-40B4-BE49-F238E27FC236}">
                <a16:creationId xmlns:a16="http://schemas.microsoft.com/office/drawing/2014/main" id="{21EBB10B-EE67-1CB3-07DD-26CA6C1E3988}"/>
              </a:ext>
            </a:extLst>
          </p:cNvPr>
          <p:cNvPicPr>
            <a:picLocks noChangeAspect="1"/>
          </p:cNvPicPr>
          <p:nvPr/>
        </p:nvPicPr>
        <p:blipFill>
          <a:blip r:embed="rId2"/>
          <a:stretch>
            <a:fillRect/>
          </a:stretch>
        </p:blipFill>
        <p:spPr>
          <a:xfrm>
            <a:off x="6898641" y="3278484"/>
            <a:ext cx="4643328" cy="3184165"/>
          </a:xfrm>
          <a:prstGeom prst="rect">
            <a:avLst/>
          </a:prstGeom>
        </p:spPr>
      </p:pic>
      <p:sp>
        <p:nvSpPr>
          <p:cNvPr id="10" name="Content Placeholder 2">
            <a:extLst>
              <a:ext uri="{FF2B5EF4-FFF2-40B4-BE49-F238E27FC236}">
                <a16:creationId xmlns:a16="http://schemas.microsoft.com/office/drawing/2014/main" id="{17D8B8B0-66CE-791F-E529-63FBE545188C}"/>
              </a:ext>
            </a:extLst>
          </p:cNvPr>
          <p:cNvSpPr txBox="1">
            <a:spLocks/>
          </p:cNvSpPr>
          <p:nvPr/>
        </p:nvSpPr>
        <p:spPr>
          <a:xfrm>
            <a:off x="838198" y="3115819"/>
            <a:ext cx="5422643" cy="593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As seen, from the represented graph that original data failed in the test</a:t>
            </a:r>
          </a:p>
        </p:txBody>
      </p:sp>
      <p:sp>
        <p:nvSpPr>
          <p:cNvPr id="11" name="Content Placeholder 2">
            <a:extLst>
              <a:ext uri="{FF2B5EF4-FFF2-40B4-BE49-F238E27FC236}">
                <a16:creationId xmlns:a16="http://schemas.microsoft.com/office/drawing/2014/main" id="{AB3F02D7-7FEB-2C7F-15CC-5F74A9880926}"/>
              </a:ext>
            </a:extLst>
          </p:cNvPr>
          <p:cNvSpPr txBox="1">
            <a:spLocks/>
          </p:cNvSpPr>
          <p:nvPr/>
        </p:nvSpPr>
        <p:spPr>
          <a:xfrm>
            <a:off x="838198" y="3776117"/>
            <a:ext cx="5422643" cy="593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(T-Statistic &gt; Critical value 1% )</a:t>
            </a:r>
          </a:p>
        </p:txBody>
      </p:sp>
    </p:spTree>
    <p:extLst>
      <p:ext uri="{BB962C8B-B14F-4D97-AF65-F5344CB8AC3E}">
        <p14:creationId xmlns:p14="http://schemas.microsoft.com/office/powerpoint/2010/main" val="263507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7500" lnSpcReduction="20000"/>
          </a:bodyPr>
          <a:lstStyle/>
          <a:p>
            <a:r>
              <a:rPr lang="en-US" dirty="0"/>
              <a:t>Preprocessing (Making data stationary):</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8" y="2627187"/>
            <a:ext cx="6794243"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Results – From used statistical test (Dickey-Fuller )</a:t>
            </a:r>
            <a:endParaRPr lang="en-US" sz="1800" dirty="0"/>
          </a:p>
        </p:txBody>
      </p:sp>
      <p:sp>
        <p:nvSpPr>
          <p:cNvPr id="10" name="Content Placeholder 2">
            <a:extLst>
              <a:ext uri="{FF2B5EF4-FFF2-40B4-BE49-F238E27FC236}">
                <a16:creationId xmlns:a16="http://schemas.microsoft.com/office/drawing/2014/main" id="{17D8B8B0-66CE-791F-E529-63FBE545188C}"/>
              </a:ext>
            </a:extLst>
          </p:cNvPr>
          <p:cNvSpPr txBox="1">
            <a:spLocks/>
          </p:cNvSpPr>
          <p:nvPr/>
        </p:nvSpPr>
        <p:spPr>
          <a:xfrm>
            <a:off x="838198" y="3115819"/>
            <a:ext cx="5422643" cy="593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As seen, graph is representing testing results of </a:t>
            </a:r>
            <a:r>
              <a:rPr lang="en-GB" sz="1600" dirty="0"/>
              <a:t>test on the monthly difference </a:t>
            </a:r>
            <a:endParaRPr lang="en-US" sz="1600" dirty="0"/>
          </a:p>
        </p:txBody>
      </p:sp>
      <p:sp>
        <p:nvSpPr>
          <p:cNvPr id="11" name="Content Placeholder 2">
            <a:extLst>
              <a:ext uri="{FF2B5EF4-FFF2-40B4-BE49-F238E27FC236}">
                <a16:creationId xmlns:a16="http://schemas.microsoft.com/office/drawing/2014/main" id="{AB3F02D7-7FEB-2C7F-15CC-5F74A9880926}"/>
              </a:ext>
            </a:extLst>
          </p:cNvPr>
          <p:cNvSpPr txBox="1">
            <a:spLocks/>
          </p:cNvSpPr>
          <p:nvPr/>
        </p:nvSpPr>
        <p:spPr>
          <a:xfrm>
            <a:off x="838198" y="3776117"/>
            <a:ext cx="5422643" cy="593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below 1% critical value</a:t>
            </a:r>
          </a:p>
        </p:txBody>
      </p:sp>
      <p:pic>
        <p:nvPicPr>
          <p:cNvPr id="13" name="Picture 12">
            <a:extLst>
              <a:ext uri="{FF2B5EF4-FFF2-40B4-BE49-F238E27FC236}">
                <a16:creationId xmlns:a16="http://schemas.microsoft.com/office/drawing/2014/main" id="{7595EC3F-92CE-F19B-FFDF-77F97D2F8592}"/>
              </a:ext>
            </a:extLst>
          </p:cNvPr>
          <p:cNvPicPr>
            <a:picLocks noChangeAspect="1"/>
          </p:cNvPicPr>
          <p:nvPr/>
        </p:nvPicPr>
        <p:blipFill>
          <a:blip r:embed="rId2"/>
          <a:stretch>
            <a:fillRect/>
          </a:stretch>
        </p:blipFill>
        <p:spPr>
          <a:xfrm>
            <a:off x="6677031" y="3205998"/>
            <a:ext cx="4676771" cy="3149116"/>
          </a:xfrm>
          <a:prstGeom prst="rect">
            <a:avLst/>
          </a:prstGeom>
        </p:spPr>
      </p:pic>
    </p:spTree>
    <p:extLst>
      <p:ext uri="{BB962C8B-B14F-4D97-AF65-F5344CB8AC3E}">
        <p14:creationId xmlns:p14="http://schemas.microsoft.com/office/powerpoint/2010/main" val="267437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7500" lnSpcReduction="20000"/>
          </a:bodyPr>
          <a:lstStyle/>
          <a:p>
            <a:r>
              <a:rPr lang="en-US" dirty="0"/>
              <a:t>Preprocessing (Making data stationary):</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8" y="2627187"/>
            <a:ext cx="6794243"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Results – From used statistical test (Dickey-Fuller )</a:t>
            </a:r>
            <a:endParaRPr lang="en-US" sz="1800" dirty="0"/>
          </a:p>
        </p:txBody>
      </p:sp>
      <p:sp>
        <p:nvSpPr>
          <p:cNvPr id="10" name="Content Placeholder 2">
            <a:extLst>
              <a:ext uri="{FF2B5EF4-FFF2-40B4-BE49-F238E27FC236}">
                <a16:creationId xmlns:a16="http://schemas.microsoft.com/office/drawing/2014/main" id="{17D8B8B0-66CE-791F-E529-63FBE545188C}"/>
              </a:ext>
            </a:extLst>
          </p:cNvPr>
          <p:cNvSpPr txBox="1">
            <a:spLocks/>
          </p:cNvSpPr>
          <p:nvPr/>
        </p:nvSpPr>
        <p:spPr>
          <a:xfrm>
            <a:off x="838198" y="3115818"/>
            <a:ext cx="5422643" cy="961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As seen, graph is representing testing results of </a:t>
            </a:r>
            <a:r>
              <a:rPr lang="en-GB" sz="1600" dirty="0"/>
              <a:t>test </a:t>
            </a:r>
            <a:r>
              <a:rPr lang="en-GB" sz="1600"/>
              <a:t>on seasonality data by applying difference in time of 12 </a:t>
            </a:r>
            <a:endParaRPr lang="en-US" sz="1600" dirty="0"/>
          </a:p>
        </p:txBody>
      </p:sp>
      <p:pic>
        <p:nvPicPr>
          <p:cNvPr id="15" name="Picture 14">
            <a:extLst>
              <a:ext uri="{FF2B5EF4-FFF2-40B4-BE49-F238E27FC236}">
                <a16:creationId xmlns:a16="http://schemas.microsoft.com/office/drawing/2014/main" id="{187431A2-0C2D-6D09-4168-6D2843C2FCD8}"/>
              </a:ext>
            </a:extLst>
          </p:cNvPr>
          <p:cNvPicPr>
            <a:picLocks noChangeAspect="1"/>
          </p:cNvPicPr>
          <p:nvPr/>
        </p:nvPicPr>
        <p:blipFill>
          <a:blip r:embed="rId2"/>
          <a:stretch>
            <a:fillRect/>
          </a:stretch>
        </p:blipFill>
        <p:spPr>
          <a:xfrm>
            <a:off x="6927383" y="3269345"/>
            <a:ext cx="4426419" cy="2994931"/>
          </a:xfrm>
          <a:prstGeom prst="rect">
            <a:avLst/>
          </a:prstGeom>
        </p:spPr>
      </p:pic>
    </p:spTree>
    <p:extLst>
      <p:ext uri="{BB962C8B-B14F-4D97-AF65-F5344CB8AC3E}">
        <p14:creationId xmlns:p14="http://schemas.microsoft.com/office/powerpoint/2010/main" val="365997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7500" lnSpcReduction="20000"/>
          </a:bodyPr>
          <a:lstStyle/>
          <a:p>
            <a:r>
              <a:rPr lang="en-US" dirty="0"/>
              <a:t>Preprocessing (Making data stationary):</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8" y="2627187"/>
            <a:ext cx="6794243" cy="434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t>Results – From used statistical test (Dickey-Fuller )</a:t>
            </a:r>
            <a:endParaRPr lang="en-US" sz="1800" dirty="0"/>
          </a:p>
        </p:txBody>
      </p:sp>
      <p:sp>
        <p:nvSpPr>
          <p:cNvPr id="10" name="Content Placeholder 2">
            <a:extLst>
              <a:ext uri="{FF2B5EF4-FFF2-40B4-BE49-F238E27FC236}">
                <a16:creationId xmlns:a16="http://schemas.microsoft.com/office/drawing/2014/main" id="{17D8B8B0-66CE-791F-E529-63FBE545188C}"/>
              </a:ext>
            </a:extLst>
          </p:cNvPr>
          <p:cNvSpPr txBox="1">
            <a:spLocks/>
          </p:cNvSpPr>
          <p:nvPr/>
        </p:nvSpPr>
        <p:spPr>
          <a:xfrm>
            <a:off x="838198" y="3115818"/>
            <a:ext cx="5422643" cy="970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600" dirty="0"/>
              <a:t>As seen, graph is representing testing results of </a:t>
            </a:r>
            <a:r>
              <a:rPr lang="en-GB" sz="1600" dirty="0"/>
              <a:t>test on seasonality from our seasonal decomposition and use a difference in time of 1 </a:t>
            </a:r>
            <a:endParaRPr lang="en-US" sz="1600" dirty="0"/>
          </a:p>
        </p:txBody>
      </p:sp>
      <p:sp>
        <p:nvSpPr>
          <p:cNvPr id="11" name="Content Placeholder 2">
            <a:extLst>
              <a:ext uri="{FF2B5EF4-FFF2-40B4-BE49-F238E27FC236}">
                <a16:creationId xmlns:a16="http://schemas.microsoft.com/office/drawing/2014/main" id="{AB3F02D7-7FEB-2C7F-15CC-5F74A9880926}"/>
              </a:ext>
            </a:extLst>
          </p:cNvPr>
          <p:cNvSpPr txBox="1">
            <a:spLocks/>
          </p:cNvSpPr>
          <p:nvPr/>
        </p:nvSpPr>
        <p:spPr>
          <a:xfrm>
            <a:off x="838198" y="4187506"/>
            <a:ext cx="5422643" cy="593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600" dirty="0"/>
              <a:t>T-statistic is much lower than the critical 1% value</a:t>
            </a:r>
            <a:endParaRPr lang="en-US" sz="1600" dirty="0"/>
          </a:p>
        </p:txBody>
      </p:sp>
      <p:pic>
        <p:nvPicPr>
          <p:cNvPr id="6" name="Picture 5">
            <a:extLst>
              <a:ext uri="{FF2B5EF4-FFF2-40B4-BE49-F238E27FC236}">
                <a16:creationId xmlns:a16="http://schemas.microsoft.com/office/drawing/2014/main" id="{E0DD5B70-AEAB-55A3-3373-D766AAB3943B}"/>
              </a:ext>
            </a:extLst>
          </p:cNvPr>
          <p:cNvPicPr>
            <a:picLocks noChangeAspect="1"/>
          </p:cNvPicPr>
          <p:nvPr/>
        </p:nvPicPr>
        <p:blipFill>
          <a:blip r:embed="rId2"/>
          <a:stretch>
            <a:fillRect/>
          </a:stretch>
        </p:blipFill>
        <p:spPr>
          <a:xfrm>
            <a:off x="6972480" y="3137460"/>
            <a:ext cx="4863388" cy="3286192"/>
          </a:xfrm>
          <a:prstGeom prst="rect">
            <a:avLst/>
          </a:prstGeom>
        </p:spPr>
      </p:pic>
    </p:spTree>
    <p:extLst>
      <p:ext uri="{BB962C8B-B14F-4D97-AF65-F5344CB8AC3E}">
        <p14:creationId xmlns:p14="http://schemas.microsoft.com/office/powerpoint/2010/main" val="289082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801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a:t>Statistical analysis model that uses time series data to either better understand the data set or to predict future trends.</a:t>
            </a:r>
          </a:p>
        </p:txBody>
      </p:sp>
      <p:sp>
        <p:nvSpPr>
          <p:cNvPr id="8" name="Content Placeholder 2">
            <a:extLst>
              <a:ext uri="{FF2B5EF4-FFF2-40B4-BE49-F238E27FC236}">
                <a16:creationId xmlns:a16="http://schemas.microsoft.com/office/drawing/2014/main" id="{A6DE160E-2BD8-CB5D-464C-59353DFDF690}"/>
              </a:ext>
            </a:extLst>
          </p:cNvPr>
          <p:cNvSpPr txBox="1">
            <a:spLocks/>
          </p:cNvSpPr>
          <p:nvPr/>
        </p:nvSpPr>
        <p:spPr>
          <a:xfrm>
            <a:off x="838198" y="3424954"/>
            <a:ext cx="6794243" cy="801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ARIMA is a method for forecasting or predicting future outcomes based on a historical time series.</a:t>
            </a:r>
            <a:endParaRPr lang="en-US" sz="1600" dirty="0"/>
          </a:p>
        </p:txBody>
      </p:sp>
    </p:spTree>
    <p:extLst>
      <p:ext uri="{BB962C8B-B14F-4D97-AF65-F5344CB8AC3E}">
        <p14:creationId xmlns:p14="http://schemas.microsoft.com/office/powerpoint/2010/main" val="293883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91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a:t>Components:</a:t>
            </a:r>
          </a:p>
        </p:txBody>
      </p:sp>
      <p:sp>
        <p:nvSpPr>
          <p:cNvPr id="8" name="Content Placeholder 2">
            <a:extLst>
              <a:ext uri="{FF2B5EF4-FFF2-40B4-BE49-F238E27FC236}">
                <a16:creationId xmlns:a16="http://schemas.microsoft.com/office/drawing/2014/main" id="{A6DE160E-2BD8-CB5D-464C-59353DFDF690}"/>
              </a:ext>
            </a:extLst>
          </p:cNvPr>
          <p:cNvSpPr txBox="1">
            <a:spLocks/>
          </p:cNvSpPr>
          <p:nvPr/>
        </p:nvSpPr>
        <p:spPr>
          <a:xfrm>
            <a:off x="838199" y="3018762"/>
            <a:ext cx="6794243" cy="512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AR (Autoregression): refers to a model that shows a changing variable that regresses on its own lagged, or prior, values.</a:t>
            </a:r>
            <a:endParaRPr lang="en-US" sz="1400" dirty="0"/>
          </a:p>
        </p:txBody>
      </p:sp>
      <p:sp>
        <p:nvSpPr>
          <p:cNvPr id="6" name="Content Placeholder 2">
            <a:extLst>
              <a:ext uri="{FF2B5EF4-FFF2-40B4-BE49-F238E27FC236}">
                <a16:creationId xmlns:a16="http://schemas.microsoft.com/office/drawing/2014/main" id="{ABFCBE47-A63C-8A4E-CF86-413F8439B2F6}"/>
              </a:ext>
            </a:extLst>
          </p:cNvPr>
          <p:cNvSpPr txBox="1">
            <a:spLocks/>
          </p:cNvSpPr>
          <p:nvPr/>
        </p:nvSpPr>
        <p:spPr>
          <a:xfrm>
            <a:off x="838199" y="3531076"/>
            <a:ext cx="6794243" cy="938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I (Integrated): represents the differencing of raw observations to allow for the time series to become stationary (i.e., data values are replaced by the difference between the data values and the previous values).</a:t>
            </a:r>
            <a:endParaRPr lang="en-US" sz="1400" dirty="0"/>
          </a:p>
        </p:txBody>
      </p:sp>
      <p:sp>
        <p:nvSpPr>
          <p:cNvPr id="10" name="Content Placeholder 2">
            <a:extLst>
              <a:ext uri="{FF2B5EF4-FFF2-40B4-BE49-F238E27FC236}">
                <a16:creationId xmlns:a16="http://schemas.microsoft.com/office/drawing/2014/main" id="{1D5EF042-FDA8-8D91-8410-CE090542CFA9}"/>
              </a:ext>
            </a:extLst>
          </p:cNvPr>
          <p:cNvSpPr txBox="1">
            <a:spLocks/>
          </p:cNvSpPr>
          <p:nvPr/>
        </p:nvSpPr>
        <p:spPr>
          <a:xfrm>
            <a:off x="838198" y="4469364"/>
            <a:ext cx="6794243" cy="938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Moving average (MA): Incorporates the dependency between an observation and a residual error from a moving average model applied to lagged observations.</a:t>
            </a:r>
            <a:endParaRPr lang="en-US" sz="1400" dirty="0"/>
          </a:p>
        </p:txBody>
      </p:sp>
    </p:spTree>
    <p:extLst>
      <p:ext uri="{BB962C8B-B14F-4D97-AF65-F5344CB8AC3E}">
        <p14:creationId xmlns:p14="http://schemas.microsoft.com/office/powerpoint/2010/main" val="91524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7CEB-DC18-570D-0AD7-3FA44DDA5AB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C8B549A-826B-7CCB-AE40-B86E96E87F53}"/>
              </a:ext>
            </a:extLst>
          </p:cNvPr>
          <p:cNvSpPr>
            <a:spLocks noGrp="1"/>
          </p:cNvSpPr>
          <p:nvPr>
            <p:ph idx="1"/>
          </p:nvPr>
        </p:nvSpPr>
        <p:spPr>
          <a:xfrm>
            <a:off x="838200" y="1825625"/>
            <a:ext cx="10515600" cy="674979"/>
          </a:xfrm>
        </p:spPr>
        <p:txBody>
          <a:bodyPr/>
          <a:lstStyle/>
          <a:p>
            <a:r>
              <a:rPr lang="en-GB" dirty="0"/>
              <a:t>Problem:</a:t>
            </a:r>
          </a:p>
          <a:p>
            <a:endParaRPr lang="en-US" dirty="0"/>
          </a:p>
        </p:txBody>
      </p:sp>
      <p:graphicFrame>
        <p:nvGraphicFramePr>
          <p:cNvPr id="4" name="Content Placeholder 2">
            <a:extLst>
              <a:ext uri="{FF2B5EF4-FFF2-40B4-BE49-F238E27FC236}">
                <a16:creationId xmlns:a16="http://schemas.microsoft.com/office/drawing/2014/main" id="{BB8D84E1-4436-8977-5B48-A9127981A384}"/>
              </a:ext>
            </a:extLst>
          </p:cNvPr>
          <p:cNvGraphicFramePr>
            <a:graphicFrameLocks/>
          </p:cNvGraphicFramePr>
          <p:nvPr>
            <p:extLst>
              <p:ext uri="{D42A27DB-BD31-4B8C-83A1-F6EECF244321}">
                <p14:modId xmlns:p14="http://schemas.microsoft.com/office/powerpoint/2010/main" val="934688575"/>
              </p:ext>
            </p:extLst>
          </p:nvPr>
        </p:nvGraphicFramePr>
        <p:xfrm>
          <a:off x="838200" y="2500604"/>
          <a:ext cx="9950103" cy="307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25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91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Parameters of each component in “ARIMA” model:</a:t>
            </a:r>
            <a:endParaRPr lang="en-US" sz="1600" dirty="0"/>
          </a:p>
        </p:txBody>
      </p:sp>
      <p:sp>
        <p:nvSpPr>
          <p:cNvPr id="8" name="Content Placeholder 2">
            <a:extLst>
              <a:ext uri="{FF2B5EF4-FFF2-40B4-BE49-F238E27FC236}">
                <a16:creationId xmlns:a16="http://schemas.microsoft.com/office/drawing/2014/main" id="{A6DE160E-2BD8-CB5D-464C-59353DFDF690}"/>
              </a:ext>
            </a:extLst>
          </p:cNvPr>
          <p:cNvSpPr txBox="1">
            <a:spLocks/>
          </p:cNvSpPr>
          <p:nvPr/>
        </p:nvSpPr>
        <p:spPr>
          <a:xfrm>
            <a:off x="838199" y="3018762"/>
            <a:ext cx="6794243" cy="512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P: The number of lag observations in the model (AR terms), also it is known as the lag order.</a:t>
            </a:r>
            <a:endParaRPr lang="en-US" sz="1400" dirty="0"/>
          </a:p>
        </p:txBody>
      </p:sp>
      <p:sp>
        <p:nvSpPr>
          <p:cNvPr id="6" name="Content Placeholder 2">
            <a:extLst>
              <a:ext uri="{FF2B5EF4-FFF2-40B4-BE49-F238E27FC236}">
                <a16:creationId xmlns:a16="http://schemas.microsoft.com/office/drawing/2014/main" id="{ABFCBE47-A63C-8A4E-CF86-413F8439B2F6}"/>
              </a:ext>
            </a:extLst>
          </p:cNvPr>
          <p:cNvSpPr txBox="1">
            <a:spLocks/>
          </p:cNvSpPr>
          <p:nvPr/>
        </p:nvSpPr>
        <p:spPr>
          <a:xfrm>
            <a:off x="838199" y="3531076"/>
            <a:ext cx="6794243" cy="5507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d: The number of times that the raw observations are differenced, also known as the degree of differencing.</a:t>
            </a:r>
            <a:endParaRPr lang="en-US" sz="1400" dirty="0"/>
          </a:p>
        </p:txBody>
      </p:sp>
      <p:sp>
        <p:nvSpPr>
          <p:cNvPr id="10" name="Content Placeholder 2">
            <a:extLst>
              <a:ext uri="{FF2B5EF4-FFF2-40B4-BE49-F238E27FC236}">
                <a16:creationId xmlns:a16="http://schemas.microsoft.com/office/drawing/2014/main" id="{1D5EF042-FDA8-8D91-8410-CE090542CFA9}"/>
              </a:ext>
            </a:extLst>
          </p:cNvPr>
          <p:cNvSpPr txBox="1">
            <a:spLocks/>
          </p:cNvSpPr>
          <p:nvPr/>
        </p:nvSpPr>
        <p:spPr>
          <a:xfrm>
            <a:off x="838199" y="4081836"/>
            <a:ext cx="6794243" cy="512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q: The size of the moving average window (MA terms), also known as the order of the moving average.</a:t>
            </a:r>
            <a:endParaRPr lang="en-US" sz="1400" dirty="0"/>
          </a:p>
        </p:txBody>
      </p:sp>
    </p:spTree>
    <p:extLst>
      <p:ext uri="{BB962C8B-B14F-4D97-AF65-F5344CB8AC3E}">
        <p14:creationId xmlns:p14="http://schemas.microsoft.com/office/powerpoint/2010/main" val="27244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6"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955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Following to graphs represents that data is already stationary and ready for being feed to ARIM model.</a:t>
            </a:r>
            <a:endParaRPr lang="en-US" sz="1600" dirty="0"/>
          </a:p>
        </p:txBody>
      </p:sp>
      <p:pic>
        <p:nvPicPr>
          <p:cNvPr id="7" name="Picture 6">
            <a:extLst>
              <a:ext uri="{FF2B5EF4-FFF2-40B4-BE49-F238E27FC236}">
                <a16:creationId xmlns:a16="http://schemas.microsoft.com/office/drawing/2014/main" id="{93104189-EF90-6F58-983C-095B6B064C6C}"/>
              </a:ext>
            </a:extLst>
          </p:cNvPr>
          <p:cNvPicPr>
            <a:picLocks noChangeAspect="1"/>
          </p:cNvPicPr>
          <p:nvPr/>
        </p:nvPicPr>
        <p:blipFill>
          <a:blip r:embed="rId2"/>
          <a:stretch>
            <a:fillRect/>
          </a:stretch>
        </p:blipFill>
        <p:spPr>
          <a:xfrm>
            <a:off x="1079211" y="3203178"/>
            <a:ext cx="6030716" cy="2047178"/>
          </a:xfrm>
          <a:prstGeom prst="rect">
            <a:avLst/>
          </a:prstGeom>
        </p:spPr>
      </p:pic>
      <p:pic>
        <p:nvPicPr>
          <p:cNvPr id="11" name="Picture 10">
            <a:extLst>
              <a:ext uri="{FF2B5EF4-FFF2-40B4-BE49-F238E27FC236}">
                <a16:creationId xmlns:a16="http://schemas.microsoft.com/office/drawing/2014/main" id="{7A44F57B-1C52-691B-1098-AB24F2AC39C1}"/>
              </a:ext>
            </a:extLst>
          </p:cNvPr>
          <p:cNvPicPr>
            <a:picLocks noChangeAspect="1"/>
          </p:cNvPicPr>
          <p:nvPr/>
        </p:nvPicPr>
        <p:blipFill>
          <a:blip r:embed="rId3"/>
          <a:stretch>
            <a:fillRect/>
          </a:stretch>
        </p:blipFill>
        <p:spPr>
          <a:xfrm>
            <a:off x="7019562" y="3379291"/>
            <a:ext cx="4261146" cy="1431953"/>
          </a:xfrm>
          <a:prstGeom prst="rect">
            <a:avLst/>
          </a:prstGeom>
        </p:spPr>
      </p:pic>
    </p:spTree>
    <p:extLst>
      <p:ext uri="{BB962C8B-B14F-4D97-AF65-F5344CB8AC3E}">
        <p14:creationId xmlns:p14="http://schemas.microsoft.com/office/powerpoint/2010/main" val="37314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Evaluating the model performance:</a:t>
            </a:r>
            <a:endParaRPr lang="en-US" sz="1600" dirty="0"/>
          </a:p>
        </p:txBody>
      </p:sp>
      <p:sp>
        <p:nvSpPr>
          <p:cNvPr id="8" name="Content Placeholder 2">
            <a:extLst>
              <a:ext uri="{FF2B5EF4-FFF2-40B4-BE49-F238E27FC236}">
                <a16:creationId xmlns:a16="http://schemas.microsoft.com/office/drawing/2014/main" id="{FF446EFA-BFF7-7F9F-73E8-85231D37D4B9}"/>
              </a:ext>
            </a:extLst>
          </p:cNvPr>
          <p:cNvSpPr txBox="1">
            <a:spLocks/>
          </p:cNvSpPr>
          <p:nvPr/>
        </p:nvSpPr>
        <p:spPr>
          <a:xfrm>
            <a:off x="838199" y="3004457"/>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Using MAPE (Mean Absolute Percentage Error)</a:t>
            </a:r>
            <a:endParaRPr lang="en-US" sz="1400" dirty="0"/>
          </a:p>
        </p:txBody>
      </p:sp>
      <p:sp>
        <p:nvSpPr>
          <p:cNvPr id="9" name="Content Placeholder 2">
            <a:extLst>
              <a:ext uri="{FF2B5EF4-FFF2-40B4-BE49-F238E27FC236}">
                <a16:creationId xmlns:a16="http://schemas.microsoft.com/office/drawing/2014/main" id="{D5D7EBBC-21AA-7FC5-3D63-A5C08E9CCD25}"/>
              </a:ext>
            </a:extLst>
          </p:cNvPr>
          <p:cNvSpPr txBox="1">
            <a:spLocks/>
          </p:cNvSpPr>
          <p:nvPr/>
        </p:nvSpPr>
        <p:spPr>
          <a:xfrm>
            <a:off x="838199" y="3515835"/>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Experiments:</a:t>
            </a:r>
            <a:endParaRPr lang="en-US" sz="1600" dirty="0"/>
          </a:p>
        </p:txBody>
      </p:sp>
      <p:sp>
        <p:nvSpPr>
          <p:cNvPr id="10" name="Content Placeholder 2">
            <a:extLst>
              <a:ext uri="{FF2B5EF4-FFF2-40B4-BE49-F238E27FC236}">
                <a16:creationId xmlns:a16="http://schemas.microsoft.com/office/drawing/2014/main" id="{34E66BF5-6840-0BE5-613B-74264BAFB087}"/>
              </a:ext>
            </a:extLst>
          </p:cNvPr>
          <p:cNvSpPr txBox="1">
            <a:spLocks/>
          </p:cNvSpPr>
          <p:nvPr/>
        </p:nvSpPr>
        <p:spPr>
          <a:xfrm>
            <a:off x="838198" y="3893105"/>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MA Model</a:t>
            </a:r>
            <a:endParaRPr lang="en-US" sz="1400" dirty="0"/>
          </a:p>
        </p:txBody>
      </p:sp>
      <p:sp>
        <p:nvSpPr>
          <p:cNvPr id="12" name="Content Placeholder 2">
            <a:extLst>
              <a:ext uri="{FF2B5EF4-FFF2-40B4-BE49-F238E27FC236}">
                <a16:creationId xmlns:a16="http://schemas.microsoft.com/office/drawing/2014/main" id="{CD45A1B3-8EBB-1E24-5BBE-EAE32455C396}"/>
              </a:ext>
            </a:extLst>
          </p:cNvPr>
          <p:cNvSpPr txBox="1">
            <a:spLocks/>
          </p:cNvSpPr>
          <p:nvPr/>
        </p:nvSpPr>
        <p:spPr>
          <a:xfrm>
            <a:off x="838197" y="4266328"/>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AR Model</a:t>
            </a:r>
            <a:endParaRPr lang="en-US" sz="1400" dirty="0"/>
          </a:p>
        </p:txBody>
      </p:sp>
      <p:sp>
        <p:nvSpPr>
          <p:cNvPr id="13" name="Content Placeholder 2">
            <a:extLst>
              <a:ext uri="{FF2B5EF4-FFF2-40B4-BE49-F238E27FC236}">
                <a16:creationId xmlns:a16="http://schemas.microsoft.com/office/drawing/2014/main" id="{FD9F5BD2-C58A-857D-4838-D8E01C6416D0}"/>
              </a:ext>
            </a:extLst>
          </p:cNvPr>
          <p:cNvSpPr txBox="1">
            <a:spLocks/>
          </p:cNvSpPr>
          <p:nvPr/>
        </p:nvSpPr>
        <p:spPr>
          <a:xfrm>
            <a:off x="838197" y="4648036"/>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AR+MA Model</a:t>
            </a:r>
            <a:endParaRPr lang="en-US" sz="1400" dirty="0"/>
          </a:p>
        </p:txBody>
      </p:sp>
    </p:spTree>
    <p:extLst>
      <p:ext uri="{BB962C8B-B14F-4D97-AF65-F5344CB8AC3E}">
        <p14:creationId xmlns:p14="http://schemas.microsoft.com/office/powerpoint/2010/main" val="1855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MA Model Result</a:t>
            </a:r>
            <a:endParaRPr lang="en-US" sz="1600" dirty="0"/>
          </a:p>
        </p:txBody>
      </p:sp>
      <p:pic>
        <p:nvPicPr>
          <p:cNvPr id="6" name="Picture 5">
            <a:extLst>
              <a:ext uri="{FF2B5EF4-FFF2-40B4-BE49-F238E27FC236}">
                <a16:creationId xmlns:a16="http://schemas.microsoft.com/office/drawing/2014/main" id="{1A886495-2F40-FB61-B480-2E23910D6EE7}"/>
              </a:ext>
            </a:extLst>
          </p:cNvPr>
          <p:cNvPicPr>
            <a:picLocks noChangeAspect="1"/>
          </p:cNvPicPr>
          <p:nvPr/>
        </p:nvPicPr>
        <p:blipFill>
          <a:blip r:embed="rId2"/>
          <a:stretch>
            <a:fillRect/>
          </a:stretch>
        </p:blipFill>
        <p:spPr>
          <a:xfrm>
            <a:off x="2602852" y="2989563"/>
            <a:ext cx="6009692" cy="3214063"/>
          </a:xfrm>
          <a:prstGeom prst="rect">
            <a:avLst/>
          </a:prstGeom>
        </p:spPr>
      </p:pic>
    </p:spTree>
    <p:extLst>
      <p:ext uri="{BB962C8B-B14F-4D97-AF65-F5344CB8AC3E}">
        <p14:creationId xmlns:p14="http://schemas.microsoft.com/office/powerpoint/2010/main" val="27634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AR Model Result</a:t>
            </a:r>
            <a:endParaRPr lang="en-US" sz="1600" dirty="0"/>
          </a:p>
        </p:txBody>
      </p:sp>
      <p:pic>
        <p:nvPicPr>
          <p:cNvPr id="7" name="Picture 6">
            <a:extLst>
              <a:ext uri="{FF2B5EF4-FFF2-40B4-BE49-F238E27FC236}">
                <a16:creationId xmlns:a16="http://schemas.microsoft.com/office/drawing/2014/main" id="{B788865A-AC1D-7CE2-9690-7E34E8CA320E}"/>
              </a:ext>
            </a:extLst>
          </p:cNvPr>
          <p:cNvPicPr>
            <a:picLocks noChangeAspect="1"/>
          </p:cNvPicPr>
          <p:nvPr/>
        </p:nvPicPr>
        <p:blipFill rotWithShape="1">
          <a:blip r:embed="rId2"/>
          <a:srcRect t="7426"/>
          <a:stretch/>
        </p:blipFill>
        <p:spPr>
          <a:xfrm>
            <a:off x="2693389" y="3004457"/>
            <a:ext cx="6068055" cy="3140362"/>
          </a:xfrm>
          <a:prstGeom prst="rect">
            <a:avLst/>
          </a:prstGeom>
        </p:spPr>
      </p:pic>
    </p:spTree>
    <p:extLst>
      <p:ext uri="{BB962C8B-B14F-4D97-AF65-F5344CB8AC3E}">
        <p14:creationId xmlns:p14="http://schemas.microsoft.com/office/powerpoint/2010/main" val="260811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62500" lnSpcReduction="20000"/>
          </a:bodyPr>
          <a:lstStyle/>
          <a:p>
            <a:r>
              <a:rPr lang="en-US" dirty="0"/>
              <a:t>ARIM (Autoregressive Integrated Moving Average)</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77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AR + MA Model Result</a:t>
            </a:r>
            <a:endParaRPr lang="en-US" sz="1600" dirty="0"/>
          </a:p>
        </p:txBody>
      </p:sp>
      <p:pic>
        <p:nvPicPr>
          <p:cNvPr id="7" name="Picture 6">
            <a:extLst>
              <a:ext uri="{FF2B5EF4-FFF2-40B4-BE49-F238E27FC236}">
                <a16:creationId xmlns:a16="http://schemas.microsoft.com/office/drawing/2014/main" id="{B788865A-AC1D-7CE2-9690-7E34E8CA320E}"/>
              </a:ext>
            </a:extLst>
          </p:cNvPr>
          <p:cNvPicPr>
            <a:picLocks noChangeAspect="1"/>
          </p:cNvPicPr>
          <p:nvPr/>
        </p:nvPicPr>
        <p:blipFill rotWithShape="1">
          <a:blip r:embed="rId2"/>
          <a:srcRect t="7426"/>
          <a:stretch/>
        </p:blipFill>
        <p:spPr>
          <a:xfrm>
            <a:off x="2693389" y="3004457"/>
            <a:ext cx="6068055" cy="3140362"/>
          </a:xfrm>
          <a:prstGeom prst="rect">
            <a:avLst/>
          </a:prstGeom>
        </p:spPr>
      </p:pic>
    </p:spTree>
    <p:extLst>
      <p:ext uri="{BB962C8B-B14F-4D97-AF65-F5344CB8AC3E}">
        <p14:creationId xmlns:p14="http://schemas.microsoft.com/office/powerpoint/2010/main" val="27971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0000" lnSpcReduction="20000"/>
          </a:bodyPr>
          <a:lstStyle/>
          <a:p>
            <a:r>
              <a:rPr lang="en-US" dirty="0"/>
              <a:t>Crimes Classification (Violent/Non-violent)</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647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Last step is for determining the predicted crimes whether they are violent or not.</a:t>
            </a:r>
            <a:endParaRPr lang="en-US" sz="1600" dirty="0"/>
          </a:p>
        </p:txBody>
      </p:sp>
      <p:sp>
        <p:nvSpPr>
          <p:cNvPr id="6" name="Content Placeholder 2">
            <a:extLst>
              <a:ext uri="{FF2B5EF4-FFF2-40B4-BE49-F238E27FC236}">
                <a16:creationId xmlns:a16="http://schemas.microsoft.com/office/drawing/2014/main" id="{310B1D71-A501-6C86-089D-AED142D50739}"/>
              </a:ext>
            </a:extLst>
          </p:cNvPr>
          <p:cNvSpPr txBox="1">
            <a:spLocks/>
          </p:cNvSpPr>
          <p:nvPr/>
        </p:nvSpPr>
        <p:spPr>
          <a:xfrm>
            <a:off x="838198" y="3275045"/>
            <a:ext cx="6794243" cy="307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Pre-processing on the dataset applied </a:t>
            </a:r>
            <a:endParaRPr lang="en-US" sz="1600" dirty="0"/>
          </a:p>
        </p:txBody>
      </p:sp>
      <p:sp>
        <p:nvSpPr>
          <p:cNvPr id="8" name="Content Placeholder 2">
            <a:extLst>
              <a:ext uri="{FF2B5EF4-FFF2-40B4-BE49-F238E27FC236}">
                <a16:creationId xmlns:a16="http://schemas.microsoft.com/office/drawing/2014/main" id="{294D6658-93A6-36E9-6989-CDDC582D1F40}"/>
              </a:ext>
            </a:extLst>
          </p:cNvPr>
          <p:cNvSpPr txBox="1">
            <a:spLocks/>
          </p:cNvSpPr>
          <p:nvPr/>
        </p:nvSpPr>
        <p:spPr>
          <a:xfrm>
            <a:off x="838198" y="3633402"/>
            <a:ext cx="6794243" cy="307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All the features that were in datetime format were dropped</a:t>
            </a:r>
            <a:endParaRPr lang="en-US" sz="1400" dirty="0"/>
          </a:p>
        </p:txBody>
      </p:sp>
      <p:sp>
        <p:nvSpPr>
          <p:cNvPr id="9" name="Content Placeholder 2">
            <a:extLst>
              <a:ext uri="{FF2B5EF4-FFF2-40B4-BE49-F238E27FC236}">
                <a16:creationId xmlns:a16="http://schemas.microsoft.com/office/drawing/2014/main" id="{31FC7B00-0B19-96D6-164C-39CCC7971378}"/>
              </a:ext>
            </a:extLst>
          </p:cNvPr>
          <p:cNvSpPr txBox="1">
            <a:spLocks/>
          </p:cNvSpPr>
          <p:nvPr/>
        </p:nvSpPr>
        <p:spPr>
          <a:xfrm>
            <a:off x="838197" y="3941313"/>
            <a:ext cx="6794243" cy="307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Half of the data has been taken</a:t>
            </a:r>
            <a:endParaRPr lang="en-US" sz="1400" dirty="0"/>
          </a:p>
        </p:txBody>
      </p:sp>
      <p:sp>
        <p:nvSpPr>
          <p:cNvPr id="10" name="Content Placeholder 2">
            <a:extLst>
              <a:ext uri="{FF2B5EF4-FFF2-40B4-BE49-F238E27FC236}">
                <a16:creationId xmlns:a16="http://schemas.microsoft.com/office/drawing/2014/main" id="{1B0A5286-939F-B990-2AB4-948FCE694950}"/>
              </a:ext>
            </a:extLst>
          </p:cNvPr>
          <p:cNvSpPr txBox="1">
            <a:spLocks/>
          </p:cNvSpPr>
          <p:nvPr/>
        </p:nvSpPr>
        <p:spPr>
          <a:xfrm>
            <a:off x="838197" y="4226767"/>
            <a:ext cx="6794243" cy="307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Encode all categorical data using label encoding method </a:t>
            </a:r>
            <a:endParaRPr lang="en-US" sz="1400" dirty="0"/>
          </a:p>
        </p:txBody>
      </p:sp>
      <p:sp>
        <p:nvSpPr>
          <p:cNvPr id="11" name="Content Placeholder 2">
            <a:extLst>
              <a:ext uri="{FF2B5EF4-FFF2-40B4-BE49-F238E27FC236}">
                <a16:creationId xmlns:a16="http://schemas.microsoft.com/office/drawing/2014/main" id="{DF238225-A62F-688B-D30C-BC880D206A7C}"/>
              </a:ext>
            </a:extLst>
          </p:cNvPr>
          <p:cNvSpPr txBox="1">
            <a:spLocks/>
          </p:cNvSpPr>
          <p:nvPr/>
        </p:nvSpPr>
        <p:spPr>
          <a:xfrm>
            <a:off x="838196" y="4534678"/>
            <a:ext cx="6794243" cy="307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err="1"/>
              <a:t>UCR_General</a:t>
            </a:r>
            <a:r>
              <a:rPr lang="en-GB" sz="1400" dirty="0"/>
              <a:t> used as feature distinguishable between classes</a:t>
            </a:r>
            <a:endParaRPr lang="en-US" sz="1400" dirty="0"/>
          </a:p>
        </p:txBody>
      </p:sp>
    </p:spTree>
    <p:extLst>
      <p:ext uri="{BB962C8B-B14F-4D97-AF65-F5344CB8AC3E}">
        <p14:creationId xmlns:p14="http://schemas.microsoft.com/office/powerpoint/2010/main" val="308599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8" grpId="0"/>
      <p:bldP spid="9" grpId="0"/>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0000" lnSpcReduction="20000"/>
          </a:bodyPr>
          <a:lstStyle/>
          <a:p>
            <a:r>
              <a:rPr lang="en-US" dirty="0"/>
              <a:t>Crimes Classification (Violent/Non-violent)</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Machine Learning Models Training</a:t>
            </a:r>
            <a:endParaRPr lang="en-US" sz="1600" dirty="0"/>
          </a:p>
        </p:txBody>
      </p:sp>
      <p:sp>
        <p:nvSpPr>
          <p:cNvPr id="12" name="Content Placeholder 2">
            <a:extLst>
              <a:ext uri="{FF2B5EF4-FFF2-40B4-BE49-F238E27FC236}">
                <a16:creationId xmlns:a16="http://schemas.microsoft.com/office/drawing/2014/main" id="{10725F19-8568-B6EA-E635-503634F0A8CD}"/>
              </a:ext>
            </a:extLst>
          </p:cNvPr>
          <p:cNvSpPr txBox="1">
            <a:spLocks/>
          </p:cNvSpPr>
          <p:nvPr/>
        </p:nvSpPr>
        <p:spPr>
          <a:xfrm>
            <a:off x="838199" y="2976465"/>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KNN</a:t>
            </a:r>
            <a:endParaRPr lang="en-US" sz="1400" dirty="0"/>
          </a:p>
        </p:txBody>
      </p:sp>
      <p:sp>
        <p:nvSpPr>
          <p:cNvPr id="13" name="Content Placeholder 2">
            <a:extLst>
              <a:ext uri="{FF2B5EF4-FFF2-40B4-BE49-F238E27FC236}">
                <a16:creationId xmlns:a16="http://schemas.microsoft.com/office/drawing/2014/main" id="{9F433469-53CA-8948-21C6-50FB5C75D5B3}"/>
              </a:ext>
            </a:extLst>
          </p:cNvPr>
          <p:cNvSpPr txBox="1">
            <a:spLocks/>
          </p:cNvSpPr>
          <p:nvPr/>
        </p:nvSpPr>
        <p:spPr>
          <a:xfrm>
            <a:off x="838198" y="3357619"/>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SVM</a:t>
            </a:r>
            <a:endParaRPr lang="en-US" sz="1400" dirty="0"/>
          </a:p>
        </p:txBody>
      </p:sp>
      <p:sp>
        <p:nvSpPr>
          <p:cNvPr id="14" name="Content Placeholder 2">
            <a:extLst>
              <a:ext uri="{FF2B5EF4-FFF2-40B4-BE49-F238E27FC236}">
                <a16:creationId xmlns:a16="http://schemas.microsoft.com/office/drawing/2014/main" id="{F0EF5D26-674C-8903-0699-8F85C435643F}"/>
              </a:ext>
            </a:extLst>
          </p:cNvPr>
          <p:cNvSpPr txBox="1">
            <a:spLocks/>
          </p:cNvSpPr>
          <p:nvPr/>
        </p:nvSpPr>
        <p:spPr>
          <a:xfrm>
            <a:off x="838197" y="3721513"/>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Random Forest</a:t>
            </a:r>
            <a:endParaRPr lang="en-US" sz="1400" dirty="0"/>
          </a:p>
        </p:txBody>
      </p:sp>
    </p:spTree>
    <p:extLst>
      <p:ext uri="{BB962C8B-B14F-4D97-AF65-F5344CB8AC3E}">
        <p14:creationId xmlns:p14="http://schemas.microsoft.com/office/powerpoint/2010/main" val="14891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0000" lnSpcReduction="20000"/>
          </a:bodyPr>
          <a:lstStyle/>
          <a:p>
            <a:r>
              <a:rPr lang="en-US" dirty="0"/>
              <a:t>Crimes Classification (Violent/Non-violent)</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Machine Learning Models Learning Curve</a:t>
            </a:r>
            <a:endParaRPr lang="en-US" sz="1600" dirty="0"/>
          </a:p>
        </p:txBody>
      </p:sp>
      <p:sp>
        <p:nvSpPr>
          <p:cNvPr id="12" name="Content Placeholder 2">
            <a:extLst>
              <a:ext uri="{FF2B5EF4-FFF2-40B4-BE49-F238E27FC236}">
                <a16:creationId xmlns:a16="http://schemas.microsoft.com/office/drawing/2014/main" id="{10725F19-8568-B6EA-E635-503634F0A8CD}"/>
              </a:ext>
            </a:extLst>
          </p:cNvPr>
          <p:cNvSpPr txBox="1">
            <a:spLocks/>
          </p:cNvSpPr>
          <p:nvPr/>
        </p:nvSpPr>
        <p:spPr>
          <a:xfrm>
            <a:off x="838199" y="2976465"/>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KNN</a:t>
            </a:r>
            <a:endParaRPr lang="en-US" sz="1400" dirty="0"/>
          </a:p>
        </p:txBody>
      </p:sp>
      <p:sp>
        <p:nvSpPr>
          <p:cNvPr id="13" name="Content Placeholder 2">
            <a:extLst>
              <a:ext uri="{FF2B5EF4-FFF2-40B4-BE49-F238E27FC236}">
                <a16:creationId xmlns:a16="http://schemas.microsoft.com/office/drawing/2014/main" id="{9F433469-53CA-8948-21C6-50FB5C75D5B3}"/>
              </a:ext>
            </a:extLst>
          </p:cNvPr>
          <p:cNvSpPr txBox="1">
            <a:spLocks/>
          </p:cNvSpPr>
          <p:nvPr/>
        </p:nvSpPr>
        <p:spPr>
          <a:xfrm>
            <a:off x="838198" y="3357619"/>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SVM</a:t>
            </a:r>
            <a:endParaRPr lang="en-US" sz="1400" dirty="0"/>
          </a:p>
        </p:txBody>
      </p:sp>
      <p:sp>
        <p:nvSpPr>
          <p:cNvPr id="14" name="Content Placeholder 2">
            <a:extLst>
              <a:ext uri="{FF2B5EF4-FFF2-40B4-BE49-F238E27FC236}">
                <a16:creationId xmlns:a16="http://schemas.microsoft.com/office/drawing/2014/main" id="{F0EF5D26-674C-8903-0699-8F85C435643F}"/>
              </a:ext>
            </a:extLst>
          </p:cNvPr>
          <p:cNvSpPr txBox="1">
            <a:spLocks/>
          </p:cNvSpPr>
          <p:nvPr/>
        </p:nvSpPr>
        <p:spPr>
          <a:xfrm>
            <a:off x="838197" y="3721513"/>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Random Forest</a:t>
            </a:r>
            <a:endParaRPr lang="en-US" sz="1400" dirty="0"/>
          </a:p>
        </p:txBody>
      </p:sp>
      <p:pic>
        <p:nvPicPr>
          <p:cNvPr id="6" name="Picture 5">
            <a:extLst>
              <a:ext uri="{FF2B5EF4-FFF2-40B4-BE49-F238E27FC236}">
                <a16:creationId xmlns:a16="http://schemas.microsoft.com/office/drawing/2014/main" id="{91B5D5A1-50AE-70C0-72AA-5C16455B1E2A}"/>
              </a:ext>
            </a:extLst>
          </p:cNvPr>
          <p:cNvPicPr>
            <a:picLocks noChangeAspect="1"/>
          </p:cNvPicPr>
          <p:nvPr/>
        </p:nvPicPr>
        <p:blipFill>
          <a:blip r:embed="rId2"/>
          <a:stretch>
            <a:fillRect/>
          </a:stretch>
        </p:blipFill>
        <p:spPr>
          <a:xfrm>
            <a:off x="3969113" y="3232799"/>
            <a:ext cx="6873058" cy="2141381"/>
          </a:xfrm>
          <a:prstGeom prst="rect">
            <a:avLst/>
          </a:prstGeom>
        </p:spPr>
      </p:pic>
    </p:spTree>
    <p:extLst>
      <p:ext uri="{BB962C8B-B14F-4D97-AF65-F5344CB8AC3E}">
        <p14:creationId xmlns:p14="http://schemas.microsoft.com/office/powerpoint/2010/main" val="207809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sz="4400" dirty="0"/>
              <a:t>Time Series</a:t>
            </a:r>
            <a:endParaRPr lang="en-US" dirty="0"/>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199" y="2114874"/>
            <a:ext cx="5777203" cy="516360"/>
          </a:xfrm>
        </p:spPr>
        <p:txBody>
          <a:bodyPr>
            <a:normAutofit fontScale="70000" lnSpcReduction="20000"/>
          </a:bodyPr>
          <a:lstStyle/>
          <a:p>
            <a:r>
              <a:rPr lang="en-US" dirty="0"/>
              <a:t>Crimes Classification (Violent/Non-violent)</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199" y="2627187"/>
            <a:ext cx="6794243" cy="349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Neural Network Implementation</a:t>
            </a:r>
            <a:endParaRPr lang="en-US" sz="1600" dirty="0"/>
          </a:p>
        </p:txBody>
      </p:sp>
      <p:sp>
        <p:nvSpPr>
          <p:cNvPr id="12" name="Content Placeholder 2">
            <a:extLst>
              <a:ext uri="{FF2B5EF4-FFF2-40B4-BE49-F238E27FC236}">
                <a16:creationId xmlns:a16="http://schemas.microsoft.com/office/drawing/2014/main" id="{10725F19-8568-B6EA-E635-503634F0A8CD}"/>
              </a:ext>
            </a:extLst>
          </p:cNvPr>
          <p:cNvSpPr txBox="1">
            <a:spLocks/>
          </p:cNvSpPr>
          <p:nvPr/>
        </p:nvSpPr>
        <p:spPr>
          <a:xfrm>
            <a:off x="838199" y="2976464"/>
            <a:ext cx="6794243" cy="643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For validating </a:t>
            </a:r>
            <a:r>
              <a:rPr lang="en-GB" sz="1400" dirty="0" err="1"/>
              <a:t>wether</a:t>
            </a:r>
            <a:r>
              <a:rPr lang="en-GB" sz="1400" dirty="0"/>
              <a:t> results of machine learning models true or not, MLP has been used.</a:t>
            </a:r>
            <a:endParaRPr lang="en-US" sz="1400" dirty="0"/>
          </a:p>
        </p:txBody>
      </p:sp>
      <p:sp>
        <p:nvSpPr>
          <p:cNvPr id="9" name="Content Placeholder 2">
            <a:extLst>
              <a:ext uri="{FF2B5EF4-FFF2-40B4-BE49-F238E27FC236}">
                <a16:creationId xmlns:a16="http://schemas.microsoft.com/office/drawing/2014/main" id="{35F0EBE4-358C-1C92-3A3D-D2AB6D9815FC}"/>
              </a:ext>
            </a:extLst>
          </p:cNvPr>
          <p:cNvSpPr txBox="1">
            <a:spLocks/>
          </p:cNvSpPr>
          <p:nvPr/>
        </p:nvSpPr>
        <p:spPr>
          <a:xfrm>
            <a:off x="838198" y="3488778"/>
            <a:ext cx="6794243" cy="643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GB" sz="1400" dirty="0"/>
              <a:t>Results</a:t>
            </a:r>
            <a:endParaRPr lang="en-US" sz="1400" dirty="0"/>
          </a:p>
        </p:txBody>
      </p:sp>
      <p:pic>
        <p:nvPicPr>
          <p:cNvPr id="7" name="Picture 6">
            <a:extLst>
              <a:ext uri="{FF2B5EF4-FFF2-40B4-BE49-F238E27FC236}">
                <a16:creationId xmlns:a16="http://schemas.microsoft.com/office/drawing/2014/main" id="{CFFBD5DC-AF70-3CB5-B4F6-53B88A5E2A7C}"/>
              </a:ext>
            </a:extLst>
          </p:cNvPr>
          <p:cNvPicPr>
            <a:picLocks noChangeAspect="1"/>
          </p:cNvPicPr>
          <p:nvPr/>
        </p:nvPicPr>
        <p:blipFill>
          <a:blip r:embed="rId2"/>
          <a:stretch>
            <a:fillRect/>
          </a:stretch>
        </p:blipFill>
        <p:spPr>
          <a:xfrm>
            <a:off x="7865214" y="2801826"/>
            <a:ext cx="3621630" cy="3212068"/>
          </a:xfrm>
          <a:prstGeom prst="rect">
            <a:avLst/>
          </a:prstGeom>
        </p:spPr>
      </p:pic>
    </p:spTree>
    <p:extLst>
      <p:ext uri="{BB962C8B-B14F-4D97-AF65-F5344CB8AC3E}">
        <p14:creationId xmlns:p14="http://schemas.microsoft.com/office/powerpoint/2010/main" val="34618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2"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1825624"/>
            <a:ext cx="5469294" cy="1325563"/>
          </a:xfrm>
        </p:spPr>
        <p:txBody>
          <a:bodyPr/>
          <a:lstStyle/>
          <a:p>
            <a:r>
              <a:rPr lang="en-US" dirty="0"/>
              <a:t>Solution:</a:t>
            </a:r>
          </a:p>
          <a:p>
            <a:endParaRPr lang="en-US" dirty="0"/>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488406"/>
            <a:ext cx="546929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Applying Machine Learning Techniques</a:t>
            </a:r>
          </a:p>
          <a:p>
            <a:endParaRPr lang="en-US" dirty="0"/>
          </a:p>
        </p:txBody>
      </p:sp>
      <p:pic>
        <p:nvPicPr>
          <p:cNvPr id="5" name="Picture 4" descr="Graphical user interface&#10;&#10;Description automatically generated">
            <a:extLst>
              <a:ext uri="{FF2B5EF4-FFF2-40B4-BE49-F238E27FC236}">
                <a16:creationId xmlns:a16="http://schemas.microsoft.com/office/drawing/2014/main" id="{3C306B50-44DD-CDDE-DC15-2C8E9F5EB3F5}"/>
              </a:ext>
            </a:extLst>
          </p:cNvPr>
          <p:cNvPicPr>
            <a:picLocks noChangeAspect="1"/>
          </p:cNvPicPr>
          <p:nvPr/>
        </p:nvPicPr>
        <p:blipFill rotWithShape="1">
          <a:blip r:embed="rId2">
            <a:extLst>
              <a:ext uri="{28A0092B-C50C-407E-A947-70E740481C1C}">
                <a14:useLocalDpi xmlns:a14="http://schemas.microsoft.com/office/drawing/2010/main" val="0"/>
              </a:ext>
            </a:extLst>
          </a:blip>
          <a:srcRect l="27973" r="16792"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3324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43C717-A5D7-B0D6-FBAF-A9D144AF8F28}"/>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BA91FE60-9E72-4FAD-7CCB-F766405B1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7" name="Oval 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40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1825624"/>
            <a:ext cx="5469294" cy="1325563"/>
          </a:xfrm>
        </p:spPr>
        <p:txBody>
          <a:bodyPr/>
          <a:lstStyle/>
          <a:p>
            <a:r>
              <a:rPr lang="en-US" dirty="0"/>
              <a:t>Machine Learning Techniques:</a:t>
            </a:r>
          </a:p>
          <a:p>
            <a:endParaRPr lang="en-US" dirty="0"/>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488405"/>
            <a:ext cx="5469294" cy="497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Time series forecasting</a:t>
            </a:r>
          </a:p>
        </p:txBody>
      </p:sp>
      <p:pic>
        <p:nvPicPr>
          <p:cNvPr id="5" name="Picture 4" descr="Graphical user interface&#10;&#10;Description automatically generated">
            <a:extLst>
              <a:ext uri="{FF2B5EF4-FFF2-40B4-BE49-F238E27FC236}">
                <a16:creationId xmlns:a16="http://schemas.microsoft.com/office/drawing/2014/main" id="{3C306B50-44DD-CDDE-DC15-2C8E9F5EB3F5}"/>
              </a:ext>
            </a:extLst>
          </p:cNvPr>
          <p:cNvPicPr>
            <a:picLocks noChangeAspect="1"/>
          </p:cNvPicPr>
          <p:nvPr/>
        </p:nvPicPr>
        <p:blipFill rotWithShape="1">
          <a:blip r:embed="rId2">
            <a:extLst>
              <a:ext uri="{28A0092B-C50C-407E-A947-70E740481C1C}">
                <a14:useLocalDpi xmlns:a14="http://schemas.microsoft.com/office/drawing/2010/main" val="0"/>
              </a:ext>
            </a:extLst>
          </a:blip>
          <a:srcRect l="27973" r="16792"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6" name="Content Placeholder 2">
            <a:extLst>
              <a:ext uri="{FF2B5EF4-FFF2-40B4-BE49-F238E27FC236}">
                <a16:creationId xmlns:a16="http://schemas.microsoft.com/office/drawing/2014/main" id="{346D6D52-7238-2919-8A43-EEF2D3CBAC27}"/>
              </a:ext>
            </a:extLst>
          </p:cNvPr>
          <p:cNvSpPr txBox="1">
            <a:spLocks/>
          </p:cNvSpPr>
          <p:nvPr/>
        </p:nvSpPr>
        <p:spPr>
          <a:xfrm>
            <a:off x="838200" y="2985187"/>
            <a:ext cx="5469294" cy="497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Classification</a:t>
            </a:r>
          </a:p>
        </p:txBody>
      </p:sp>
    </p:spTree>
    <p:extLst>
      <p:ext uri="{BB962C8B-B14F-4D97-AF65-F5344CB8AC3E}">
        <p14:creationId xmlns:p14="http://schemas.microsoft.com/office/powerpoint/2010/main" val="26606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3"/>
            <a:ext cx="5469294" cy="1325563"/>
          </a:xfrm>
        </p:spPr>
        <p:txBody>
          <a:bodyPr/>
          <a:lstStyle/>
          <a:p>
            <a:r>
              <a:rPr lang="en-US" dirty="0"/>
              <a:t>Information about dataset:</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77653"/>
            <a:ext cx="538531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Dataset is talking about crimes that happens in Philadelphia and it called “crime incidents”.</a:t>
            </a:r>
          </a:p>
        </p:txBody>
      </p:sp>
      <p:sp>
        <p:nvSpPr>
          <p:cNvPr id="6" name="Content Placeholder 2">
            <a:extLst>
              <a:ext uri="{FF2B5EF4-FFF2-40B4-BE49-F238E27FC236}">
                <a16:creationId xmlns:a16="http://schemas.microsoft.com/office/drawing/2014/main" id="{346D6D52-7238-2919-8A43-EEF2D3CBAC27}"/>
              </a:ext>
            </a:extLst>
          </p:cNvPr>
          <p:cNvSpPr txBox="1">
            <a:spLocks/>
          </p:cNvSpPr>
          <p:nvPr/>
        </p:nvSpPr>
        <p:spPr>
          <a:xfrm>
            <a:off x="838200" y="4103216"/>
            <a:ext cx="5469294" cy="114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Collected dataset is retrieved from “opendataphilly.com”</a:t>
            </a:r>
          </a:p>
        </p:txBody>
      </p:sp>
      <p:pic>
        <p:nvPicPr>
          <p:cNvPr id="7" name="Picture 52" descr="Digital graphs and numbers in 3D">
            <a:extLst>
              <a:ext uri="{FF2B5EF4-FFF2-40B4-BE49-F238E27FC236}">
                <a16:creationId xmlns:a16="http://schemas.microsoft.com/office/drawing/2014/main" id="{99FC3313-8021-E6A5-1CEC-9AEE1D6212A3}"/>
              </a:ext>
            </a:extLst>
          </p:cNvPr>
          <p:cNvPicPr>
            <a:picLocks noChangeAspect="1"/>
          </p:cNvPicPr>
          <p:nvPr/>
        </p:nvPicPr>
        <p:blipFill rotWithShape="1">
          <a:blip r:embed="rId2"/>
          <a:srcRect l="24670" r="17946"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85441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D33D-AFE6-409B-5E6A-C75554F4792C}"/>
              </a:ext>
            </a:extLst>
          </p:cNvPr>
          <p:cNvSpPr>
            <a:spLocks noGrp="1"/>
          </p:cNvSpPr>
          <p:nvPr>
            <p:ph type="title"/>
          </p:nvPr>
        </p:nvSpPr>
        <p:spPr>
          <a:xfrm>
            <a:off x="838200" y="654374"/>
            <a:ext cx="4769498" cy="1325563"/>
          </a:xfrm>
        </p:spPr>
        <p:txBody>
          <a:bodyPr/>
          <a:lstStyle/>
          <a:p>
            <a:r>
              <a:rPr lang="en-US" dirty="0"/>
              <a:t>Dataset Cleaning &amp; EDA</a:t>
            </a:r>
          </a:p>
        </p:txBody>
      </p:sp>
      <p:sp>
        <p:nvSpPr>
          <p:cNvPr id="3" name="Content Placeholder 2">
            <a:extLst>
              <a:ext uri="{FF2B5EF4-FFF2-40B4-BE49-F238E27FC236}">
                <a16:creationId xmlns:a16="http://schemas.microsoft.com/office/drawing/2014/main" id="{C06EC266-5B14-5F12-B2CC-F09E382C86EB}"/>
              </a:ext>
            </a:extLst>
          </p:cNvPr>
          <p:cNvSpPr>
            <a:spLocks noGrp="1"/>
          </p:cNvSpPr>
          <p:nvPr>
            <p:ph idx="1"/>
          </p:nvPr>
        </p:nvSpPr>
        <p:spPr>
          <a:xfrm>
            <a:off x="838200" y="2114873"/>
            <a:ext cx="5469294" cy="1325563"/>
          </a:xfrm>
        </p:spPr>
        <p:txBody>
          <a:bodyPr/>
          <a:lstStyle/>
          <a:p>
            <a:r>
              <a:rPr lang="en-US" dirty="0"/>
              <a:t>Dataset:</a:t>
            </a:r>
          </a:p>
        </p:txBody>
      </p:sp>
      <p:sp>
        <p:nvSpPr>
          <p:cNvPr id="4" name="Content Placeholder 2">
            <a:extLst>
              <a:ext uri="{FF2B5EF4-FFF2-40B4-BE49-F238E27FC236}">
                <a16:creationId xmlns:a16="http://schemas.microsoft.com/office/drawing/2014/main" id="{0855B705-23E1-9A33-B11D-98B3E49800F7}"/>
              </a:ext>
            </a:extLst>
          </p:cNvPr>
          <p:cNvSpPr txBox="1">
            <a:spLocks/>
          </p:cNvSpPr>
          <p:nvPr/>
        </p:nvSpPr>
        <p:spPr>
          <a:xfrm>
            <a:off x="838200" y="2777653"/>
            <a:ext cx="4769498" cy="1514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It is a csv file which contains over 2 million records about the crimes that have been done in Philadelphia. </a:t>
            </a:r>
          </a:p>
        </p:txBody>
      </p:sp>
      <p:sp>
        <p:nvSpPr>
          <p:cNvPr id="6" name="Content Placeholder 2">
            <a:extLst>
              <a:ext uri="{FF2B5EF4-FFF2-40B4-BE49-F238E27FC236}">
                <a16:creationId xmlns:a16="http://schemas.microsoft.com/office/drawing/2014/main" id="{346D6D52-7238-2919-8A43-EEF2D3CBAC27}"/>
              </a:ext>
            </a:extLst>
          </p:cNvPr>
          <p:cNvSpPr txBox="1">
            <a:spLocks/>
          </p:cNvSpPr>
          <p:nvPr/>
        </p:nvSpPr>
        <p:spPr>
          <a:xfrm>
            <a:off x="838200" y="4292082"/>
            <a:ext cx="5469294" cy="114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Collected data is from 2006 till 2017</a:t>
            </a:r>
          </a:p>
        </p:txBody>
      </p:sp>
      <p:pic>
        <p:nvPicPr>
          <p:cNvPr id="7" name="Picture 52" descr="Digital graphs and numbers in 3D">
            <a:extLst>
              <a:ext uri="{FF2B5EF4-FFF2-40B4-BE49-F238E27FC236}">
                <a16:creationId xmlns:a16="http://schemas.microsoft.com/office/drawing/2014/main" id="{99FC3313-8021-E6A5-1CEC-9AEE1D6212A3}"/>
              </a:ext>
            </a:extLst>
          </p:cNvPr>
          <p:cNvPicPr>
            <a:picLocks noChangeAspect="1"/>
          </p:cNvPicPr>
          <p:nvPr/>
        </p:nvPicPr>
        <p:blipFill rotWithShape="1">
          <a:blip r:embed="rId2"/>
          <a:srcRect l="24670" r="17946"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5951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theme/theme1.xml><?xml version="1.0" encoding="utf-8"?>
<a:theme xmlns:a="http://schemas.openxmlformats.org/drawingml/2006/main" name="ShapesVTI">
  <a:themeElements>
    <a:clrScheme name="Custom 133">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490B77A9BA31E48B5CAF40866FC0D58" ma:contentTypeVersion="13" ma:contentTypeDescription="Create a new document." ma:contentTypeScope="" ma:versionID="24037f2eb8b9fb69ee9fb56411901e8a">
  <xsd:schema xmlns:xsd="http://www.w3.org/2001/XMLSchema" xmlns:xs="http://www.w3.org/2001/XMLSchema" xmlns:p="http://schemas.microsoft.com/office/2006/metadata/properties" xmlns:ns3="35672b7e-b14c-4005-b967-6a2b3f34ece1" xmlns:ns4="2794c2fb-5c81-4855-8e1f-3f44506afa3f" targetNamespace="http://schemas.microsoft.com/office/2006/metadata/properties" ma:root="true" ma:fieldsID="e3876d1a1fe70db2614f365e0f2d7941" ns3:_="" ns4:_="">
    <xsd:import namespace="35672b7e-b14c-4005-b967-6a2b3f34ece1"/>
    <xsd:import namespace="2794c2fb-5c81-4855-8e1f-3f44506afa3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672b7e-b14c-4005-b967-6a2b3f34e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94c2fb-5c81-4855-8e1f-3f44506afa3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0CB75E-F309-4F24-B722-058444980895}">
  <ds:schemaRef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 ds:uri="http://schemas.microsoft.com/office/2006/documentManagement/types"/>
    <ds:schemaRef ds:uri="http://www.w3.org/XML/1998/namespace"/>
    <ds:schemaRef ds:uri="2794c2fb-5c81-4855-8e1f-3f44506afa3f"/>
    <ds:schemaRef ds:uri="35672b7e-b14c-4005-b967-6a2b3f34ece1"/>
    <ds:schemaRef ds:uri="http://schemas.microsoft.com/office/2006/metadata/properties"/>
  </ds:schemaRefs>
</ds:datastoreItem>
</file>

<file path=customXml/itemProps2.xml><?xml version="1.0" encoding="utf-8"?>
<ds:datastoreItem xmlns:ds="http://schemas.openxmlformats.org/officeDocument/2006/customXml" ds:itemID="{EE184B84-B5D0-4C97-8526-7FD4523E63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672b7e-b14c-4005-b967-6a2b3f34ece1"/>
    <ds:schemaRef ds:uri="2794c2fb-5c81-4855-8e1f-3f44506afa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D04F3C-249E-48B5-8A11-3D2FDB9A7B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TotalTime>
  <Words>1802</Words>
  <Application>Microsoft Office PowerPoint</Application>
  <PresentationFormat>Widescreen</PresentationFormat>
  <Paragraphs>269</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Avenir Next LT Pro</vt:lpstr>
      <vt:lpstr>Calibri</vt:lpstr>
      <vt:lpstr>Times New Roman</vt:lpstr>
      <vt:lpstr>Tw Cen MT</vt:lpstr>
      <vt:lpstr>ShapesVTI</vt:lpstr>
      <vt:lpstr>Philadelphia Crimes Analysis</vt:lpstr>
      <vt:lpstr>Team Members</vt:lpstr>
      <vt:lpstr>Table of Contents</vt:lpstr>
      <vt:lpstr>Introduction</vt:lpstr>
      <vt:lpstr>Introduction</vt:lpstr>
      <vt:lpstr>Introduction</vt:lpstr>
      <vt:lpstr>Introduction</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Dataset Cleaning &amp; EDA</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Time Series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Philadelphia Crimes Analysis</dc:title>
  <dc:creator>Abdelmajid.Ihab</dc:creator>
  <cp:lastModifiedBy>Abdelmajid.Ihab</cp:lastModifiedBy>
  <cp:revision>3</cp:revision>
  <dcterms:created xsi:type="dcterms:W3CDTF">2022-06-06T17:44:59Z</dcterms:created>
  <dcterms:modified xsi:type="dcterms:W3CDTF">2022-06-06T19:47:21Z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0x0101009490B77A9BA31E48B5CAF40866FC0D58</vt:lpwstr>
  </property>
</Properties>
</file>